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9" r:id="rId4"/>
  </p:sldMasterIdLst>
  <p:notesMasterIdLst>
    <p:notesMasterId r:id="rId13"/>
  </p:notesMasterIdLst>
  <p:handoutMasterIdLst>
    <p:handoutMasterId r:id="rId14"/>
  </p:handoutMasterIdLst>
  <p:sldIdLst>
    <p:sldId id="2611" r:id="rId5"/>
    <p:sldId id="2612" r:id="rId6"/>
    <p:sldId id="2613" r:id="rId7"/>
    <p:sldId id="2614" r:id="rId8"/>
    <p:sldId id="2615" r:id="rId9"/>
    <p:sldId id="2616" r:id="rId10"/>
    <p:sldId id="2617" r:id="rId11"/>
    <p:sldId id="302"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78C586-8445-D963-C826-BFC5F86001CE}" name="KRISZTIN Tamas" initials="TK" userId="S::krisztin@iiasa.ac.at::9e47b2c7-8729-41c4-9b39-7c4187bbf71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WOGERER Michael" initials="WM" lastIdx="1" clrIdx="0">
    <p:extLst>
      <p:ext uri="{19B8F6BF-5375-455C-9EA6-DF929625EA0E}">
        <p15:presenceInfo xmlns:p15="http://schemas.microsoft.com/office/powerpoint/2012/main" userId="S::wogerer@iiasa.ac.at::273c6aa4-8e45-4e02-a282-eabfce9e1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B1E7"/>
    <a:srgbClr val="FFFFFF"/>
    <a:srgbClr val="CDE5D2"/>
    <a:srgbClr val="E8F4EB"/>
    <a:srgbClr val="70D1F3"/>
    <a:srgbClr val="000000"/>
    <a:srgbClr val="35B558"/>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06998E5C-3BCF-5F8E-5CA2-52807B6B37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a:extLst>
              <a:ext uri="{FF2B5EF4-FFF2-40B4-BE49-F238E27FC236}">
                <a16:creationId xmlns:a16="http://schemas.microsoft.com/office/drawing/2014/main" id="{C62CDF14-885B-1EA9-2679-E195C316FF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D2387A-C1FB-4162-992E-8B0E0CA1FF48}" type="datetimeFigureOut">
              <a:rPr lang="en-GB" smtClean="0"/>
              <a:t>29/10/2024</a:t>
            </a:fld>
            <a:endParaRPr lang="en-GB"/>
          </a:p>
        </p:txBody>
      </p:sp>
      <p:sp>
        <p:nvSpPr>
          <p:cNvPr id="4" name="Fußzeilenplatzhalter 3">
            <a:extLst>
              <a:ext uri="{FF2B5EF4-FFF2-40B4-BE49-F238E27FC236}">
                <a16:creationId xmlns:a16="http://schemas.microsoft.com/office/drawing/2014/main" id="{6A9CE83E-C44A-E722-B515-B05C5F6C5A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Foliennummernplatzhalter 4">
            <a:extLst>
              <a:ext uri="{FF2B5EF4-FFF2-40B4-BE49-F238E27FC236}">
                <a16:creationId xmlns:a16="http://schemas.microsoft.com/office/drawing/2014/main" id="{50B834D2-065D-F398-ED7E-F308DD82213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5FC03E-2CB1-4031-AD03-E4BFBFEB2888}" type="slidenum">
              <a:rPr lang="en-GB" smtClean="0"/>
              <a:t>‹#›</a:t>
            </a:fld>
            <a:endParaRPr lang="en-GB"/>
          </a:p>
        </p:txBody>
      </p:sp>
    </p:spTree>
    <p:extLst>
      <p:ext uri="{BB962C8B-B14F-4D97-AF65-F5344CB8AC3E}">
        <p14:creationId xmlns:p14="http://schemas.microsoft.com/office/powerpoint/2010/main" val="74007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3B1A0C-8D0E-4194-A002-1A3EC8BEFA16}" type="datetimeFigureOut">
              <a:rPr lang="en-GB" smtClean="0"/>
              <a:t>29/10/2024</a:t>
            </a:fld>
            <a:endParaRPr lang="en-GB"/>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B709E-F1D0-42D8-84F6-4C41C6B19D9A}" type="slidenum">
              <a:rPr lang="en-GB" smtClean="0"/>
              <a:t>‹#›</a:t>
            </a:fld>
            <a:endParaRPr lang="en-GB"/>
          </a:p>
        </p:txBody>
      </p:sp>
    </p:spTree>
    <p:extLst>
      <p:ext uri="{BB962C8B-B14F-4D97-AF65-F5344CB8AC3E}">
        <p14:creationId xmlns:p14="http://schemas.microsoft.com/office/powerpoint/2010/main" val="1731631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1.wdp"/><Relationship Id="rId7" Type="http://schemas.openxmlformats.org/officeDocument/2006/relationships/image" Target="../media/image8.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2.wdp"/><Relationship Id="rId7" Type="http://schemas.openxmlformats.org/officeDocument/2006/relationships/image" Target="../media/image8.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F53BCB02-E85F-A815-F1F3-30EB005000A8}"/>
              </a:ext>
            </a:extLst>
          </p:cNvPr>
          <p:cNvPicPr>
            <a:picLocks noChangeAspect="1"/>
          </p:cNvPicPr>
          <p:nvPr userDrawn="1"/>
        </p:nvPicPr>
        <p:blipFill rotWithShape="1">
          <a:blip r:embed="rId2" cstate="email">
            <a:alphaModFix/>
            <a:extLst>
              <a:ext uri="{BEBA8EAE-BF5A-486C-A8C5-ECC9F3942E4B}">
                <a14:imgProps xmlns:a14="http://schemas.microsoft.com/office/drawing/2010/main">
                  <a14:imgLayer r:embed="rId3">
                    <a14:imgEffect>
                      <a14:saturation sat="90000"/>
                    </a14:imgEffect>
                    <a14:imgEffect>
                      <a14:brightnessContrast bright="10000" contrast="-10000"/>
                    </a14:imgEffect>
                  </a14:imgLayer>
                </a14:imgProps>
              </a:ext>
              <a:ext uri="{28A0092B-C50C-407E-A947-70E740481C1C}">
                <a14:useLocalDpi xmlns:a14="http://schemas.microsoft.com/office/drawing/2010/main"/>
              </a:ext>
            </a:extLst>
          </a:blip>
          <a:srcRect/>
          <a:stretch/>
        </p:blipFill>
        <p:spPr>
          <a:xfrm>
            <a:off x="630" y="0"/>
            <a:ext cx="9152000" cy="5148000"/>
          </a:xfrm>
          <a:prstGeom prst="rect">
            <a:avLst/>
          </a:prstGeom>
        </p:spPr>
      </p:pic>
      <p:sp>
        <p:nvSpPr>
          <p:cNvPr id="22" name="Title Placeholder 1">
            <a:extLst>
              <a:ext uri="{FF2B5EF4-FFF2-40B4-BE49-F238E27FC236}">
                <a16:creationId xmlns:a16="http://schemas.microsoft.com/office/drawing/2014/main" id="{17DFCF98-3AF2-9734-3C90-CBCDF900B4CF}"/>
              </a:ext>
            </a:extLst>
          </p:cNvPr>
          <p:cNvSpPr txBox="1">
            <a:spLocks/>
          </p:cNvSpPr>
          <p:nvPr userDrawn="1"/>
        </p:nvSpPr>
        <p:spPr>
          <a:xfrm>
            <a:off x="571500" y="2962247"/>
            <a:ext cx="4184650" cy="1449082"/>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3300" kern="1200">
                <a:solidFill>
                  <a:schemeClr val="accent1"/>
                </a:solidFill>
                <a:latin typeface="+mj-lt"/>
                <a:ea typeface="+mj-ea"/>
                <a:cs typeface="+mj-cs"/>
              </a:defRPr>
            </a:lvl1pPr>
          </a:lstStyle>
          <a:p>
            <a:endParaRPr lang="en-GB" sz="3200" b="1">
              <a:solidFill>
                <a:schemeClr val="bg1"/>
              </a:solidFill>
              <a:highlight>
                <a:srgbClr val="14B1E7"/>
              </a:highlight>
              <a:latin typeface="IBM Plex Sans Condensed "/>
            </a:endParaRPr>
          </a:p>
        </p:txBody>
      </p:sp>
      <p:sp>
        <p:nvSpPr>
          <p:cNvPr id="2" name="Rechteck: obere Ecken abgerundet 1">
            <a:extLst>
              <a:ext uri="{FF2B5EF4-FFF2-40B4-BE49-F238E27FC236}">
                <a16:creationId xmlns:a16="http://schemas.microsoft.com/office/drawing/2014/main" id="{F3813856-403A-A895-69E8-5F6003C09629}"/>
              </a:ext>
            </a:extLst>
          </p:cNvPr>
          <p:cNvSpPr/>
          <p:nvPr userDrawn="1"/>
        </p:nvSpPr>
        <p:spPr>
          <a:xfrm>
            <a:off x="6272211" y="4021438"/>
            <a:ext cx="2081212" cy="1122062"/>
          </a:xfrm>
          <a:prstGeom prst="round2SameRect">
            <a:avLst/>
          </a:prstGeom>
          <a:blipFill dpi="0"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fik 7">
            <a:extLst>
              <a:ext uri="{FF2B5EF4-FFF2-40B4-BE49-F238E27FC236}">
                <a16:creationId xmlns:a16="http://schemas.microsoft.com/office/drawing/2014/main" id="{BC54ECE1-5478-15D9-E5E5-3FE49474276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72211" y="4021438"/>
            <a:ext cx="1966913" cy="779782"/>
          </a:xfrm>
          <a:prstGeom prst="rect">
            <a:avLst/>
          </a:prstGeom>
        </p:spPr>
      </p:pic>
      <p:sp>
        <p:nvSpPr>
          <p:cNvPr id="11" name="CuadroTexto 8">
            <a:extLst>
              <a:ext uri="{FF2B5EF4-FFF2-40B4-BE49-F238E27FC236}">
                <a16:creationId xmlns:a16="http://schemas.microsoft.com/office/drawing/2014/main" id="{F40A4D8E-C21E-E7E9-E4C9-641A07E5B3E4}"/>
              </a:ext>
            </a:extLst>
          </p:cNvPr>
          <p:cNvSpPr txBox="1"/>
          <p:nvPr userDrawn="1"/>
        </p:nvSpPr>
        <p:spPr>
          <a:xfrm>
            <a:off x="1183771" y="4478054"/>
            <a:ext cx="4469314" cy="646331"/>
          </a:xfrm>
          <a:prstGeom prst="rect">
            <a:avLst/>
          </a:prstGeom>
          <a:noFill/>
          <a:effectLst>
            <a:softEdge rad="38100"/>
          </a:effectLst>
        </p:spPr>
        <p:txBody>
          <a:bodyPr wrap="square" rtlCol="0">
            <a:spAutoFit/>
          </a:bodyPr>
          <a:lstStyle/>
          <a:p>
            <a:pPr algn="just">
              <a:lnSpc>
                <a:spcPct val="90000"/>
              </a:lnSpc>
              <a:spcBef>
                <a:spcPct val="0"/>
              </a:spcBef>
            </a:pPr>
            <a:r>
              <a:rPr lang="en-GB" sz="800">
                <a:solidFill>
                  <a:schemeClr val="bg1"/>
                </a:solidFill>
                <a:latin typeface="IBM Plex Sans Condensed "/>
              </a:rPr>
              <a:t>This project has received funding from the European Union’s Horizon Europe Research and Innovation programme under Grant Agreement No 101060423. The information and views set out in this deliverable are those of the author(s) and do not necessarily reflect the official opinion of the European Union. Neither the European Union institutions and bodies nor any person acting on their behalf may be held responsible for the use which may be made of the information contained therein.</a:t>
            </a:r>
          </a:p>
        </p:txBody>
      </p:sp>
      <p:sp>
        <p:nvSpPr>
          <p:cNvPr id="16" name="Textplatzhalter 4">
            <a:extLst>
              <a:ext uri="{FF2B5EF4-FFF2-40B4-BE49-F238E27FC236}">
                <a16:creationId xmlns:a16="http://schemas.microsoft.com/office/drawing/2014/main" id="{5AEFEB72-0B0C-524C-F332-4765BE1A1CC3}"/>
              </a:ext>
            </a:extLst>
          </p:cNvPr>
          <p:cNvSpPr>
            <a:spLocks noGrp="1"/>
          </p:cNvSpPr>
          <p:nvPr>
            <p:ph type="body" sz="quarter" idx="10"/>
          </p:nvPr>
        </p:nvSpPr>
        <p:spPr>
          <a:xfrm>
            <a:off x="893737" y="1484633"/>
            <a:ext cx="7202511" cy="756102"/>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nchor="ctr">
            <a:noAutofit/>
          </a:bodyPr>
          <a:lstStyle>
            <a:lvl1pPr marL="0" indent="0" algn="ctr">
              <a:buFontTx/>
              <a:buNone/>
              <a:defRPr lang="en-GB" sz="4200" b="1" i="1" kern="1200" dirty="0">
                <a:solidFill>
                  <a:schemeClr val="bg1"/>
                </a:solidFill>
                <a:latin typeface="IBM Plex Sans Condensed "/>
                <a:ea typeface="+mj-ea"/>
                <a:cs typeface="+mj-cs"/>
              </a:defRPr>
            </a:lvl1pPr>
          </a:lstStyle>
          <a:p>
            <a:pPr lvl="0"/>
            <a:endParaRPr lang="en-GB"/>
          </a:p>
        </p:txBody>
      </p:sp>
      <p:sp>
        <p:nvSpPr>
          <p:cNvPr id="17" name="Textplatzhalter 4">
            <a:extLst>
              <a:ext uri="{FF2B5EF4-FFF2-40B4-BE49-F238E27FC236}">
                <a16:creationId xmlns:a16="http://schemas.microsoft.com/office/drawing/2014/main" id="{33EA7839-3399-0BAF-5E5F-68413E473ED9}"/>
              </a:ext>
            </a:extLst>
          </p:cNvPr>
          <p:cNvSpPr>
            <a:spLocks noGrp="1"/>
          </p:cNvSpPr>
          <p:nvPr>
            <p:ph type="body" sz="quarter" idx="11"/>
          </p:nvPr>
        </p:nvSpPr>
        <p:spPr>
          <a:xfrm>
            <a:off x="893737" y="3197355"/>
            <a:ext cx="4759348" cy="528013"/>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nchor="ctr">
            <a:noAutofit/>
          </a:bodyPr>
          <a:lstStyle>
            <a:lvl1pPr marL="0" indent="0" algn="ctr">
              <a:buFontTx/>
              <a:buNone/>
              <a:defRPr lang="en-GB" sz="2800" b="1" i="1" kern="1200" dirty="0">
                <a:solidFill>
                  <a:schemeClr val="bg1"/>
                </a:solidFill>
                <a:latin typeface="IBM Plex Sans Condensed "/>
                <a:ea typeface="+mj-ea"/>
                <a:cs typeface="+mj-cs"/>
              </a:defRPr>
            </a:lvl1pPr>
          </a:lstStyle>
          <a:p>
            <a:pPr lvl="0"/>
            <a:endParaRPr lang="en-GB"/>
          </a:p>
        </p:txBody>
      </p:sp>
      <p:pic>
        <p:nvPicPr>
          <p:cNvPr id="7" name="Picture 6" descr="A flag with stars in a circle&#10;&#10;Description automatically generated with low confidence">
            <a:extLst>
              <a:ext uri="{FF2B5EF4-FFF2-40B4-BE49-F238E27FC236}">
                <a16:creationId xmlns:a16="http://schemas.microsoft.com/office/drawing/2014/main" id="{53B9980F-EDA7-9E8D-629E-6164BF1D9676}"/>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96756" y="4441738"/>
            <a:ext cx="590889" cy="598681"/>
          </a:xfrm>
          <a:prstGeom prst="rect">
            <a:avLst/>
          </a:prstGeom>
        </p:spPr>
      </p:pic>
    </p:spTree>
    <p:extLst>
      <p:ext uri="{BB962C8B-B14F-4D97-AF65-F5344CB8AC3E}">
        <p14:creationId xmlns:p14="http://schemas.microsoft.com/office/powerpoint/2010/main" val="2613113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7" name="Rechteck 6">
            <a:extLst>
              <a:ext uri="{FF2B5EF4-FFF2-40B4-BE49-F238E27FC236}">
                <a16:creationId xmlns:a16="http://schemas.microsoft.com/office/drawing/2014/main" id="{BBFFEAB8-CEE3-BD9A-8E35-D74EFB4E973B}"/>
              </a:ext>
            </a:extLst>
          </p:cNvPr>
          <p:cNvSpPr/>
          <p:nvPr userDrawn="1"/>
        </p:nvSpPr>
        <p:spPr>
          <a:xfrm>
            <a:off x="-1" y="-3815"/>
            <a:ext cx="9143999" cy="5154944"/>
          </a:xfrm>
          <a:prstGeom prst="rect">
            <a:avLst/>
          </a:prstGeom>
          <a:solidFill>
            <a:srgbClr val="35B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fik 3">
            <a:extLst>
              <a:ext uri="{FF2B5EF4-FFF2-40B4-BE49-F238E27FC236}">
                <a16:creationId xmlns:a16="http://schemas.microsoft.com/office/drawing/2014/main" id="{1D2C6CDC-0BAB-AA94-9F14-25FF01D4FDD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30" t="-1" r="47611" b="79006"/>
          <a:stretch/>
        </p:blipFill>
        <p:spPr>
          <a:xfrm>
            <a:off x="1" y="0"/>
            <a:ext cx="9143999" cy="5143499"/>
          </a:xfrm>
          <a:prstGeom prst="rect">
            <a:avLst/>
          </a:prstGeom>
        </p:spPr>
      </p:pic>
      <p:grpSp>
        <p:nvGrpSpPr>
          <p:cNvPr id="2" name="Gruppieren 1">
            <a:extLst>
              <a:ext uri="{FF2B5EF4-FFF2-40B4-BE49-F238E27FC236}">
                <a16:creationId xmlns:a16="http://schemas.microsoft.com/office/drawing/2014/main" id="{69CF949A-F4FB-1761-9913-0CF1DED57459}"/>
              </a:ext>
            </a:extLst>
          </p:cNvPr>
          <p:cNvGrpSpPr/>
          <p:nvPr userDrawn="1"/>
        </p:nvGrpSpPr>
        <p:grpSpPr>
          <a:xfrm>
            <a:off x="3492182" y="-7630"/>
            <a:ext cx="5295805" cy="5158759"/>
            <a:chOff x="3492182" y="-7630"/>
            <a:chExt cx="5295805" cy="5158759"/>
          </a:xfrm>
        </p:grpSpPr>
        <p:pic>
          <p:nvPicPr>
            <p:cNvPr id="21" name="Grafik 20">
              <a:extLst>
                <a:ext uri="{FF2B5EF4-FFF2-40B4-BE49-F238E27FC236}">
                  <a16:creationId xmlns:a16="http://schemas.microsoft.com/office/drawing/2014/main" id="{5BB5A939-C858-A476-FA76-D8EC67736725}"/>
                </a:ext>
              </a:extLst>
            </p:cNvPr>
            <p:cNvPicPr>
              <a:picLocks noChangeAspect="1"/>
            </p:cNvPicPr>
            <p:nvPr userDrawn="1"/>
          </p:nvPicPr>
          <p:blipFill rotWithShape="1">
            <a:blip r:embed="rId4">
              <a:clrChange>
                <a:clrFrom>
                  <a:srgbClr val="FFFFFF"/>
                </a:clrFrom>
                <a:clrTo>
                  <a:srgbClr val="FFFFFF">
                    <a:alpha val="0"/>
                  </a:srgbClr>
                </a:clrTo>
              </a:clrChange>
            </a:blip>
            <a:srcRect t="6845" b="6909"/>
            <a:stretch/>
          </p:blipFill>
          <p:spPr>
            <a:xfrm>
              <a:off x="3921483" y="-7629"/>
              <a:ext cx="4586976" cy="5154944"/>
            </a:xfrm>
            <a:prstGeom prst="rect">
              <a:avLst/>
            </a:prstGeom>
          </p:spPr>
        </p:pic>
        <p:pic>
          <p:nvPicPr>
            <p:cNvPr id="15" name="Grafik 14">
              <a:extLst>
                <a:ext uri="{FF2B5EF4-FFF2-40B4-BE49-F238E27FC236}">
                  <a16:creationId xmlns:a16="http://schemas.microsoft.com/office/drawing/2014/main" id="{8D987B9A-EA58-F153-EDDD-0F647FBF3E92}"/>
                </a:ext>
              </a:extLst>
            </p:cNvPr>
            <p:cNvPicPr>
              <a:picLocks noChangeAspect="1"/>
            </p:cNvPicPr>
            <p:nvPr userDrawn="1"/>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53949" t="13545" r="22830" b="63901"/>
            <a:stretch/>
          </p:blipFill>
          <p:spPr>
            <a:xfrm>
              <a:off x="3492182" y="-7630"/>
              <a:ext cx="5295805" cy="5158759"/>
            </a:xfrm>
            <a:prstGeom prst="rect">
              <a:avLst/>
            </a:prstGeom>
          </p:spPr>
        </p:pic>
      </p:grpSp>
      <p:sp>
        <p:nvSpPr>
          <p:cNvPr id="22" name="Title Placeholder 1">
            <a:extLst>
              <a:ext uri="{FF2B5EF4-FFF2-40B4-BE49-F238E27FC236}">
                <a16:creationId xmlns:a16="http://schemas.microsoft.com/office/drawing/2014/main" id="{17DFCF98-3AF2-9734-3C90-CBCDF900B4CF}"/>
              </a:ext>
            </a:extLst>
          </p:cNvPr>
          <p:cNvSpPr txBox="1">
            <a:spLocks/>
          </p:cNvSpPr>
          <p:nvPr userDrawn="1"/>
        </p:nvSpPr>
        <p:spPr>
          <a:xfrm>
            <a:off x="571500" y="2962247"/>
            <a:ext cx="4184650" cy="1449082"/>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3300" kern="1200">
                <a:solidFill>
                  <a:schemeClr val="accent1"/>
                </a:solidFill>
                <a:latin typeface="+mj-lt"/>
                <a:ea typeface="+mj-ea"/>
                <a:cs typeface="+mj-cs"/>
              </a:defRPr>
            </a:lvl1pPr>
          </a:lstStyle>
          <a:p>
            <a:endParaRPr lang="en-GB" sz="3200" b="1">
              <a:solidFill>
                <a:schemeClr val="bg1"/>
              </a:solidFill>
              <a:highlight>
                <a:srgbClr val="14B1E7"/>
              </a:highlight>
              <a:latin typeface="IBM Plex Sans Condensed "/>
            </a:endParaRPr>
          </a:p>
        </p:txBody>
      </p:sp>
      <p:sp>
        <p:nvSpPr>
          <p:cNvPr id="24" name="CuadroTexto 8">
            <a:extLst>
              <a:ext uri="{FF2B5EF4-FFF2-40B4-BE49-F238E27FC236}">
                <a16:creationId xmlns:a16="http://schemas.microsoft.com/office/drawing/2014/main" id="{87DA8669-FF8C-FD5B-0C34-D985F6A61831}"/>
              </a:ext>
            </a:extLst>
          </p:cNvPr>
          <p:cNvSpPr txBox="1"/>
          <p:nvPr userDrawn="1"/>
        </p:nvSpPr>
        <p:spPr>
          <a:xfrm>
            <a:off x="951256" y="4597580"/>
            <a:ext cx="7691625" cy="445507"/>
          </a:xfrm>
          <a:prstGeom prst="rect">
            <a:avLst/>
          </a:prstGeom>
          <a:noFill/>
          <a:effectLst>
            <a:softEdge rad="38100"/>
          </a:effectLst>
        </p:spPr>
        <p:txBody>
          <a:bodyPr wrap="square" rtlCol="0">
            <a:spAutoFit/>
          </a:bodyPr>
          <a:lstStyle/>
          <a:p>
            <a:pPr algn="just">
              <a:lnSpc>
                <a:spcPct val="90000"/>
              </a:lnSpc>
              <a:spcBef>
                <a:spcPct val="0"/>
              </a:spcBef>
            </a:pPr>
            <a:r>
              <a:rPr lang="en-GB" sz="850">
                <a:solidFill>
                  <a:schemeClr val="bg1"/>
                </a:solidFill>
                <a:latin typeface="IBM Plex Sans Condensed "/>
              </a:rPr>
              <a:t>This project has received funding from the European Union’s Horizon Europe Research and Innovation programme under Grant Agreement No 101060423. The information and views set out in this deliverable are those of the author(s) and do not necessarily reflect the official opinion of the European Union. Neither the European Union institutions and bodies nor any person acting on their behalf may be held responsible for the use which may be made of the information contained therein.</a:t>
            </a:r>
          </a:p>
        </p:txBody>
      </p:sp>
      <p:sp>
        <p:nvSpPr>
          <p:cNvPr id="26" name="Textplatzhalter 4">
            <a:extLst>
              <a:ext uri="{FF2B5EF4-FFF2-40B4-BE49-F238E27FC236}">
                <a16:creationId xmlns:a16="http://schemas.microsoft.com/office/drawing/2014/main" id="{6A1B6847-FCDF-3BDF-732E-2D2F73BFBB00}"/>
              </a:ext>
            </a:extLst>
          </p:cNvPr>
          <p:cNvSpPr>
            <a:spLocks noGrp="1"/>
          </p:cNvSpPr>
          <p:nvPr>
            <p:ph type="body" sz="quarter" idx="10"/>
          </p:nvPr>
        </p:nvSpPr>
        <p:spPr>
          <a:xfrm>
            <a:off x="591321" y="1655907"/>
            <a:ext cx="4094979" cy="1449081"/>
          </a:xfrm>
        </p:spPr>
        <p:txBody>
          <a:bodyPr>
            <a:noAutofit/>
          </a:bodyPr>
          <a:lstStyle>
            <a:lvl1pPr marL="0" indent="0">
              <a:buFontTx/>
              <a:buNone/>
              <a:defRPr lang="en-GB" sz="4200" b="1" i="1" kern="1200" dirty="0">
                <a:solidFill>
                  <a:schemeClr val="bg1"/>
                </a:solidFill>
                <a:latin typeface="IBM Plex Sans Condensed "/>
                <a:ea typeface="+mj-ea"/>
                <a:cs typeface="+mj-cs"/>
              </a:defRPr>
            </a:lvl1pPr>
          </a:lstStyle>
          <a:p>
            <a:pPr lvl="0"/>
            <a:endParaRPr lang="en-GB"/>
          </a:p>
        </p:txBody>
      </p:sp>
      <p:sp>
        <p:nvSpPr>
          <p:cNvPr id="27" name="Textplatzhalter 4">
            <a:extLst>
              <a:ext uri="{FF2B5EF4-FFF2-40B4-BE49-F238E27FC236}">
                <a16:creationId xmlns:a16="http://schemas.microsoft.com/office/drawing/2014/main" id="{E7443062-29A0-BFFB-EAD0-6D2D75CF774A}"/>
              </a:ext>
            </a:extLst>
          </p:cNvPr>
          <p:cNvSpPr>
            <a:spLocks noGrp="1"/>
          </p:cNvSpPr>
          <p:nvPr>
            <p:ph type="body" sz="quarter" idx="11"/>
          </p:nvPr>
        </p:nvSpPr>
        <p:spPr>
          <a:xfrm>
            <a:off x="591321" y="3396941"/>
            <a:ext cx="3495678" cy="445507"/>
          </a:xfrm>
          <a:solidFill>
            <a:schemeClr val="bg1"/>
          </a:solidFill>
          <a:ln>
            <a:noFill/>
          </a:ln>
        </p:spPr>
        <p:txBody>
          <a:bodyPr>
            <a:noAutofit/>
          </a:bodyPr>
          <a:lstStyle>
            <a:lvl1pPr marL="0" indent="0">
              <a:buFontTx/>
              <a:buNone/>
              <a:defRPr lang="en-GB" sz="2800" b="1" i="1" kern="1200" dirty="0">
                <a:solidFill>
                  <a:schemeClr val="tx1"/>
                </a:solidFill>
                <a:latin typeface="IBM Plex Sans Condensed "/>
                <a:ea typeface="+mj-ea"/>
                <a:cs typeface="+mj-cs"/>
              </a:defRPr>
            </a:lvl1pPr>
          </a:lstStyle>
          <a:p>
            <a:pPr lvl="0"/>
            <a:endParaRPr lang="en-GB"/>
          </a:p>
        </p:txBody>
      </p:sp>
      <p:pic>
        <p:nvPicPr>
          <p:cNvPr id="9" name="Picture 8" descr="A flag with stars in a circle&#10;&#10;Description automatically generated with low confidence">
            <a:extLst>
              <a:ext uri="{FF2B5EF4-FFF2-40B4-BE49-F238E27FC236}">
                <a16:creationId xmlns:a16="http://schemas.microsoft.com/office/drawing/2014/main" id="{A5E97F83-F3D1-AA6B-1330-1D4B7C8BD3C6}"/>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215261" y="4527342"/>
            <a:ext cx="590889" cy="598681"/>
          </a:xfrm>
          <a:prstGeom prst="rect">
            <a:avLst/>
          </a:prstGeom>
        </p:spPr>
      </p:pic>
    </p:spTree>
    <p:extLst>
      <p:ext uri="{BB962C8B-B14F-4D97-AF65-F5344CB8AC3E}">
        <p14:creationId xmlns:p14="http://schemas.microsoft.com/office/powerpoint/2010/main" val="1362615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8" name="Freeform: Shape 14">
            <a:extLst>
              <a:ext uri="{FF2B5EF4-FFF2-40B4-BE49-F238E27FC236}">
                <a16:creationId xmlns:a16="http://schemas.microsoft.com/office/drawing/2014/main" id="{E49937A1-433C-F587-782A-98EE06773882}"/>
              </a:ext>
            </a:extLst>
          </p:cNvPr>
          <p:cNvSpPr/>
          <p:nvPr userDrawn="1"/>
        </p:nvSpPr>
        <p:spPr>
          <a:xfrm>
            <a:off x="3562350" y="0"/>
            <a:ext cx="3413999" cy="2396714"/>
          </a:xfrm>
          <a:custGeom>
            <a:avLst/>
            <a:gdLst>
              <a:gd name="connsiteX0" fmla="*/ 195092 w 4551998"/>
              <a:gd name="connsiteY0" fmla="*/ 0 h 3195618"/>
              <a:gd name="connsiteX1" fmla="*/ 1048515 w 4551998"/>
              <a:gd name="connsiteY1" fmla="*/ 0 h 3195618"/>
              <a:gd name="connsiteX2" fmla="*/ 1002793 w 4551998"/>
              <a:gd name="connsiteY2" fmla="*/ 61143 h 3195618"/>
              <a:gd name="connsiteX3" fmla="*/ 740565 w 4551998"/>
              <a:gd name="connsiteY3" fmla="*/ 919619 h 3195618"/>
              <a:gd name="connsiteX4" fmla="*/ 2275999 w 4551998"/>
              <a:gd name="connsiteY4" fmla="*/ 2455053 h 3195618"/>
              <a:gd name="connsiteX5" fmla="*/ 3811433 w 4551998"/>
              <a:gd name="connsiteY5" fmla="*/ 919619 h 3195618"/>
              <a:gd name="connsiteX6" fmla="*/ 3549205 w 4551998"/>
              <a:gd name="connsiteY6" fmla="*/ 61143 h 3195618"/>
              <a:gd name="connsiteX7" fmla="*/ 3503483 w 4551998"/>
              <a:gd name="connsiteY7" fmla="*/ 0 h 3195618"/>
              <a:gd name="connsiteX8" fmla="*/ 4356906 w 4551998"/>
              <a:gd name="connsiteY8" fmla="*/ 0 h 3195618"/>
              <a:gd name="connsiteX9" fmla="*/ 4373139 w 4551998"/>
              <a:gd name="connsiteY9" fmla="*/ 33697 h 3195618"/>
              <a:gd name="connsiteX10" fmla="*/ 4551998 w 4551998"/>
              <a:gd name="connsiteY10" fmla="*/ 919619 h 3195618"/>
              <a:gd name="connsiteX11" fmla="*/ 2275999 w 4551998"/>
              <a:gd name="connsiteY11" fmla="*/ 3195618 h 3195618"/>
              <a:gd name="connsiteX12" fmla="*/ 0 w 4551998"/>
              <a:gd name="connsiteY12" fmla="*/ 919619 h 3195618"/>
              <a:gd name="connsiteX13" fmla="*/ 178860 w 4551998"/>
              <a:gd name="connsiteY13" fmla="*/ 33697 h 3195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51998" h="3195618">
                <a:moveTo>
                  <a:pt x="195092" y="0"/>
                </a:moveTo>
                <a:lnTo>
                  <a:pt x="1048515" y="0"/>
                </a:lnTo>
                <a:lnTo>
                  <a:pt x="1002793" y="61143"/>
                </a:lnTo>
                <a:cubicBezTo>
                  <a:pt x="837236" y="306200"/>
                  <a:pt x="740565" y="601620"/>
                  <a:pt x="740565" y="919619"/>
                </a:cubicBezTo>
                <a:cubicBezTo>
                  <a:pt x="740565" y="1767616"/>
                  <a:pt x="1428002" y="2455053"/>
                  <a:pt x="2275999" y="2455053"/>
                </a:cubicBezTo>
                <a:cubicBezTo>
                  <a:pt x="3123996" y="2455053"/>
                  <a:pt x="3811433" y="1767616"/>
                  <a:pt x="3811433" y="919619"/>
                </a:cubicBezTo>
                <a:cubicBezTo>
                  <a:pt x="3811433" y="601620"/>
                  <a:pt x="3714762" y="306200"/>
                  <a:pt x="3549205" y="61143"/>
                </a:cubicBezTo>
                <a:lnTo>
                  <a:pt x="3503483" y="0"/>
                </a:lnTo>
                <a:lnTo>
                  <a:pt x="4356906" y="0"/>
                </a:lnTo>
                <a:lnTo>
                  <a:pt x="4373139" y="33697"/>
                </a:lnTo>
                <a:cubicBezTo>
                  <a:pt x="4488311" y="305994"/>
                  <a:pt x="4551998" y="605369"/>
                  <a:pt x="4551998" y="919619"/>
                </a:cubicBezTo>
                <a:cubicBezTo>
                  <a:pt x="4551998" y="2176619"/>
                  <a:pt x="3532999" y="3195618"/>
                  <a:pt x="2275999" y="3195618"/>
                </a:cubicBezTo>
                <a:cubicBezTo>
                  <a:pt x="1018999" y="3195618"/>
                  <a:pt x="0" y="2176619"/>
                  <a:pt x="0" y="919619"/>
                </a:cubicBezTo>
                <a:cubicBezTo>
                  <a:pt x="0" y="605369"/>
                  <a:pt x="63688" y="305994"/>
                  <a:pt x="178860" y="3369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1013">
              <a:solidFill>
                <a:schemeClr val="tx1"/>
              </a:solidFill>
            </a:endParaRPr>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79077FC0-431A-A63F-AA9B-374EEBCCC582}"/>
              </a:ext>
            </a:extLst>
          </p:cNvPr>
          <p:cNvSpPr>
            <a:spLocks noGrp="1"/>
          </p:cNvSpPr>
          <p:nvPr>
            <p:ph type="title"/>
          </p:nvPr>
        </p:nvSpPr>
        <p:spPr>
          <a:xfrm>
            <a:off x="1060056" y="195942"/>
            <a:ext cx="7455293" cy="800891"/>
          </a:xfrm>
          <a:prstGeom prst="rect">
            <a:avLst/>
          </a:prstGeom>
        </p:spPr>
        <p:txBody>
          <a:bodyPr>
            <a:normAutofit/>
          </a:bodyPr>
          <a:lstStyle>
            <a:lvl1pPr>
              <a:defRPr lang="en-US" sz="3300" kern="1200" dirty="0">
                <a:solidFill>
                  <a:schemeClr val="accent1"/>
                </a:solidFill>
                <a:latin typeface="+mj-lt"/>
                <a:ea typeface="Open Sans" panose="020B0606030504020204" pitchFamily="34" charset="0"/>
                <a:cs typeface="Open Sans" panose="020B0606030504020204" pitchFamily="34" charset="0"/>
              </a:defRPr>
            </a:lvl1pPr>
          </a:lstStyle>
          <a:p>
            <a:r>
              <a:rPr lang="en-US"/>
              <a:t>Click to edit Master title style</a:t>
            </a:r>
          </a:p>
        </p:txBody>
      </p:sp>
    </p:spTree>
    <p:extLst>
      <p:ext uri="{BB962C8B-B14F-4D97-AF65-F5344CB8AC3E}">
        <p14:creationId xmlns:p14="http://schemas.microsoft.com/office/powerpoint/2010/main" val="3487024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 column - Blank">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AB9D64-C20B-5146-B8DD-95B5D606E73E}"/>
              </a:ext>
            </a:extLst>
          </p:cNvPr>
          <p:cNvSpPr/>
          <p:nvPr userDrawn="1"/>
        </p:nvSpPr>
        <p:spPr>
          <a:xfrm>
            <a:off x="1" y="4482967"/>
            <a:ext cx="2521819" cy="6605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1">
            <a:extLst>
              <a:ext uri="{FF2B5EF4-FFF2-40B4-BE49-F238E27FC236}">
                <a16:creationId xmlns:a16="http://schemas.microsoft.com/office/drawing/2014/main" id="{8F46396B-BD90-784C-8FFE-EBB3D0776326}"/>
              </a:ext>
            </a:extLst>
          </p:cNvPr>
          <p:cNvSpPr>
            <a:spLocks noGrp="1"/>
          </p:cNvSpPr>
          <p:nvPr>
            <p:ph type="title"/>
          </p:nvPr>
        </p:nvSpPr>
        <p:spPr>
          <a:xfrm>
            <a:off x="272034" y="273845"/>
            <a:ext cx="8243316" cy="898874"/>
          </a:xfrm>
          <a:prstGeom prst="rect">
            <a:avLst/>
          </a:prstGeom>
        </p:spPr>
        <p:txBody>
          <a:bodyPr anchor="ctr" anchorCtr="0">
            <a:normAutofit/>
          </a:bodyPr>
          <a:lstStyle>
            <a:lvl1pPr>
              <a:defRPr sz="2400"/>
            </a:lvl1pPr>
          </a:lstStyle>
          <a:p>
            <a:r>
              <a:rPr lang="en-US"/>
              <a:t>Click to edit Master title style</a:t>
            </a:r>
          </a:p>
        </p:txBody>
      </p:sp>
      <p:sp>
        <p:nvSpPr>
          <p:cNvPr id="8" name="Content Placeholder 2">
            <a:extLst>
              <a:ext uri="{FF2B5EF4-FFF2-40B4-BE49-F238E27FC236}">
                <a16:creationId xmlns:a16="http://schemas.microsoft.com/office/drawing/2014/main" id="{397AD2AC-979A-0344-8551-A78B382E67A6}"/>
              </a:ext>
            </a:extLst>
          </p:cNvPr>
          <p:cNvSpPr>
            <a:spLocks noGrp="1"/>
          </p:cNvSpPr>
          <p:nvPr>
            <p:ph sz="half" idx="1" hasCustomPrompt="1"/>
          </p:nvPr>
        </p:nvSpPr>
        <p:spPr>
          <a:xfrm>
            <a:off x="272034" y="1321213"/>
            <a:ext cx="7185406" cy="3263504"/>
          </a:xfrm>
        </p:spPr>
        <p:txBody>
          <a:bodyPr>
            <a:normAutofit/>
          </a:bodyPr>
          <a:lstStyle>
            <a:lvl1pPr marL="0" indent="0">
              <a:lnSpc>
                <a:spcPct val="110000"/>
              </a:lnSpc>
              <a:buNone/>
              <a:defRPr sz="1800"/>
            </a:lvl1pPr>
          </a:lstStyle>
          <a:p>
            <a:pPr lvl="0"/>
            <a:r>
              <a:rPr lang="en-US"/>
              <a:t>Enter text here</a:t>
            </a:r>
          </a:p>
        </p:txBody>
      </p:sp>
      <p:sp>
        <p:nvSpPr>
          <p:cNvPr id="10" name="Slide Number Placeholder 3">
            <a:extLst>
              <a:ext uri="{FF2B5EF4-FFF2-40B4-BE49-F238E27FC236}">
                <a16:creationId xmlns:a16="http://schemas.microsoft.com/office/drawing/2014/main" id="{132D8BEC-2F74-8547-9F2C-AEAE0B302DDC}"/>
              </a:ext>
            </a:extLst>
          </p:cNvPr>
          <p:cNvSpPr>
            <a:spLocks noGrp="1"/>
          </p:cNvSpPr>
          <p:nvPr>
            <p:ph type="sldNum" sz="quarter" idx="16"/>
          </p:nvPr>
        </p:nvSpPr>
        <p:spPr>
          <a:xfrm>
            <a:off x="194061" y="4764605"/>
            <a:ext cx="2057400" cy="273844"/>
          </a:xfrm>
        </p:spPr>
        <p:txBody>
          <a:bodyPr/>
          <a:lstStyle>
            <a:lvl1pPr>
              <a:defRPr>
                <a:solidFill>
                  <a:schemeClr val="tx1">
                    <a:lumMod val="50000"/>
                    <a:lumOff val="50000"/>
                  </a:schemeClr>
                </a:solidFill>
              </a:defRPr>
            </a:lvl1pPr>
          </a:lstStyle>
          <a:p>
            <a:fld id="{838B0777-827F-8D42-90B1-61394C340E65}" type="slidenum">
              <a:rPr lang="en-US" smtClean="0"/>
              <a:pPr/>
              <a:t>‹#›</a:t>
            </a:fld>
            <a:endParaRPr lang="en-US"/>
          </a:p>
        </p:txBody>
      </p:sp>
      <p:sp>
        <p:nvSpPr>
          <p:cNvPr id="11" name="Footer Placeholder 7">
            <a:extLst>
              <a:ext uri="{FF2B5EF4-FFF2-40B4-BE49-F238E27FC236}">
                <a16:creationId xmlns:a16="http://schemas.microsoft.com/office/drawing/2014/main" id="{B0283A15-47DF-8047-8B83-438FA552B6EF}"/>
              </a:ext>
            </a:extLst>
          </p:cNvPr>
          <p:cNvSpPr>
            <a:spLocks noGrp="1"/>
          </p:cNvSpPr>
          <p:nvPr>
            <p:ph type="ftr" sz="quarter" idx="3"/>
          </p:nvPr>
        </p:nvSpPr>
        <p:spPr>
          <a:xfrm>
            <a:off x="2034364" y="4885682"/>
            <a:ext cx="6972281" cy="184666"/>
          </a:xfrm>
          <a:prstGeom prst="rect">
            <a:avLst/>
          </a:prstGeom>
        </p:spPr>
        <p:txBody>
          <a:bodyPr vert="horz" lIns="91440" tIns="45720" rIns="91440" bIns="45720" rtlCol="0" anchor="b" anchorCtr="0">
            <a:normAutofit/>
          </a:bodyPr>
          <a:lstStyle>
            <a:lvl1pPr algn="r">
              <a:defRPr sz="75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a:p>
        </p:txBody>
      </p:sp>
      <p:sp>
        <p:nvSpPr>
          <p:cNvPr id="13" name="Date Placeholder 3">
            <a:extLst>
              <a:ext uri="{FF2B5EF4-FFF2-40B4-BE49-F238E27FC236}">
                <a16:creationId xmlns:a16="http://schemas.microsoft.com/office/drawing/2014/main" id="{358E8B80-D0B3-954F-9A62-484C9A10FE4D}"/>
              </a:ext>
            </a:extLst>
          </p:cNvPr>
          <p:cNvSpPr>
            <a:spLocks noGrp="1"/>
          </p:cNvSpPr>
          <p:nvPr>
            <p:ph type="dt" sz="half" idx="2"/>
          </p:nvPr>
        </p:nvSpPr>
        <p:spPr>
          <a:xfrm>
            <a:off x="2137754" y="4779960"/>
            <a:ext cx="6813221" cy="107296"/>
          </a:xfrm>
          <a:prstGeom prst="rect">
            <a:avLst/>
          </a:prstGeom>
        </p:spPr>
        <p:txBody>
          <a:bodyPr vert="horz" lIns="36000" tIns="36000" rIns="36000" bIns="36000" rtlCol="0" anchor="ctr"/>
          <a:lstStyle>
            <a:lvl1pPr algn="r">
              <a:defRPr sz="6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a:t>DATE - 'Insert &gt; Header and footer &gt; Fixed'</a:t>
            </a:r>
            <a:endParaRPr lang="en-GB"/>
          </a:p>
        </p:txBody>
      </p:sp>
      <p:pic>
        <p:nvPicPr>
          <p:cNvPr id="4" name="Picture 3">
            <a:extLst>
              <a:ext uri="{FF2B5EF4-FFF2-40B4-BE49-F238E27FC236}">
                <a16:creationId xmlns:a16="http://schemas.microsoft.com/office/drawing/2014/main" id="{E38E42FE-DE83-0941-9540-20EEB49185B5}"/>
              </a:ext>
            </a:extLst>
          </p:cNvPr>
          <p:cNvPicPr>
            <a:picLocks noChangeAspect="1"/>
          </p:cNvPicPr>
          <p:nvPr userDrawn="1"/>
        </p:nvPicPr>
        <p:blipFill>
          <a:blip r:embed="rId2"/>
          <a:stretch>
            <a:fillRect/>
          </a:stretch>
        </p:blipFill>
        <p:spPr>
          <a:xfrm>
            <a:off x="8609167" y="124399"/>
            <a:ext cx="338492" cy="488058"/>
          </a:xfrm>
          <a:prstGeom prst="rect">
            <a:avLst/>
          </a:prstGeom>
        </p:spPr>
      </p:pic>
    </p:spTree>
    <p:extLst>
      <p:ext uri="{BB962C8B-B14F-4D97-AF65-F5344CB8AC3E}">
        <p14:creationId xmlns:p14="http://schemas.microsoft.com/office/powerpoint/2010/main" val="184970385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A5BA2C8-6FAC-B54C-9845-66F221B9BB0A}"/>
              </a:ext>
            </a:extLst>
          </p:cNvPr>
          <p:cNvSpPr>
            <a:spLocks noGrp="1"/>
          </p:cNvSpPr>
          <p:nvPr>
            <p:ph type="sldNum" sz="quarter" idx="11"/>
          </p:nvPr>
        </p:nvSpPr>
        <p:spPr/>
        <p:txBody>
          <a:bodyPr/>
          <a:lstStyle/>
          <a:p>
            <a:fld id="{838B0777-827F-8D42-90B1-61394C340E65}" type="slidenum">
              <a:rPr lang="en-US" smtClean="0"/>
              <a:pPr/>
              <a:t>‹#›</a:t>
            </a:fld>
            <a:endParaRPr lang="en-US"/>
          </a:p>
        </p:txBody>
      </p:sp>
      <p:sp>
        <p:nvSpPr>
          <p:cNvPr id="9" name="Content Placeholder 2">
            <a:extLst>
              <a:ext uri="{FF2B5EF4-FFF2-40B4-BE49-F238E27FC236}">
                <a16:creationId xmlns:a16="http://schemas.microsoft.com/office/drawing/2014/main" id="{8EFA112B-E57E-7B4A-8833-D3D8FEC4EC14}"/>
              </a:ext>
            </a:extLst>
          </p:cNvPr>
          <p:cNvSpPr>
            <a:spLocks noGrp="1"/>
          </p:cNvSpPr>
          <p:nvPr>
            <p:ph sz="half" idx="1" hasCustomPrompt="1"/>
          </p:nvPr>
        </p:nvSpPr>
        <p:spPr>
          <a:xfrm>
            <a:off x="272034" y="1196163"/>
            <a:ext cx="7943389" cy="3388553"/>
          </a:xfrm>
        </p:spPr>
        <p:txBody>
          <a:bodyPr>
            <a:normAutofit/>
          </a:bodyPr>
          <a:lstStyle>
            <a:lvl1pPr marL="0" indent="0">
              <a:lnSpc>
                <a:spcPct val="110000"/>
              </a:lnSpc>
              <a:buNone/>
              <a:defRPr sz="1500"/>
            </a:lvl1pPr>
          </a:lstStyle>
          <a:p>
            <a:pPr lvl="0"/>
            <a:r>
              <a:rPr lang="en-US"/>
              <a:t>Enter text here</a:t>
            </a:r>
          </a:p>
        </p:txBody>
      </p:sp>
      <p:sp>
        <p:nvSpPr>
          <p:cNvPr id="10" name="Title 1">
            <a:extLst>
              <a:ext uri="{FF2B5EF4-FFF2-40B4-BE49-F238E27FC236}">
                <a16:creationId xmlns:a16="http://schemas.microsoft.com/office/drawing/2014/main" id="{FA8C8EE7-3B3F-3F41-B5AD-67185982E33B}"/>
              </a:ext>
            </a:extLst>
          </p:cNvPr>
          <p:cNvSpPr>
            <a:spLocks noGrp="1"/>
          </p:cNvSpPr>
          <p:nvPr>
            <p:ph type="title"/>
          </p:nvPr>
        </p:nvSpPr>
        <p:spPr>
          <a:xfrm>
            <a:off x="272034" y="196703"/>
            <a:ext cx="8243316" cy="827163"/>
          </a:xfrm>
          <a:prstGeom prst="rect">
            <a:avLst/>
          </a:prstGeom>
        </p:spPr>
        <p:txBody>
          <a:bodyPr anchor="ctr" anchorCtr="0">
            <a:normAutofit/>
          </a:bodyPr>
          <a:lstStyle>
            <a:lvl1pPr>
              <a:defRPr sz="2400"/>
            </a:lvl1pPr>
          </a:lstStyle>
          <a:p>
            <a:r>
              <a:rPr lang="en-US"/>
              <a:t>Click to edit Master title style</a:t>
            </a:r>
          </a:p>
        </p:txBody>
      </p:sp>
      <p:sp>
        <p:nvSpPr>
          <p:cNvPr id="13" name="Footer Placeholder 7">
            <a:extLst>
              <a:ext uri="{FF2B5EF4-FFF2-40B4-BE49-F238E27FC236}">
                <a16:creationId xmlns:a16="http://schemas.microsoft.com/office/drawing/2014/main" id="{44BCAD86-58E8-C64B-B919-51804E097B67}"/>
              </a:ext>
            </a:extLst>
          </p:cNvPr>
          <p:cNvSpPr>
            <a:spLocks noGrp="1"/>
          </p:cNvSpPr>
          <p:nvPr>
            <p:ph type="ftr" sz="quarter" idx="3"/>
          </p:nvPr>
        </p:nvSpPr>
        <p:spPr>
          <a:xfrm>
            <a:off x="2034364" y="4885682"/>
            <a:ext cx="6972281" cy="184666"/>
          </a:xfrm>
          <a:prstGeom prst="rect">
            <a:avLst/>
          </a:prstGeom>
        </p:spPr>
        <p:txBody>
          <a:bodyPr vert="horz" lIns="91440" tIns="45720" rIns="91440" bIns="45720" rtlCol="0" anchor="b" anchorCtr="0">
            <a:normAutofit/>
          </a:bodyPr>
          <a:lstStyle>
            <a:lvl1pPr algn="r">
              <a:defRPr sz="750">
                <a:solidFill>
                  <a:schemeClr val="tx1">
                    <a:tint val="75000"/>
                  </a:schemeClr>
                </a:solidFill>
                <a:latin typeface="Tahoma" panose="020B0604030504040204" pitchFamily="34" charset="0"/>
                <a:ea typeface="Tahoma" panose="020B0604030504040204" pitchFamily="34" charset="0"/>
                <a:cs typeface="Tahoma" panose="020B0604030504040204" pitchFamily="34" charset="0"/>
              </a:defRPr>
            </a:lvl1pPr>
          </a:lstStyle>
          <a:p>
            <a:r>
              <a:rPr lang="en-US"/>
              <a:t>FOOTER - Goto 'Insert &gt; Header and footer &gt; Footer'</a:t>
            </a:r>
            <a:endParaRPr lang="en-GB"/>
          </a:p>
        </p:txBody>
      </p:sp>
      <p:sp>
        <p:nvSpPr>
          <p:cNvPr id="15" name="Date Placeholder 3">
            <a:extLst>
              <a:ext uri="{FF2B5EF4-FFF2-40B4-BE49-F238E27FC236}">
                <a16:creationId xmlns:a16="http://schemas.microsoft.com/office/drawing/2014/main" id="{F4675424-66C5-6140-A915-8C73CF29DE4B}"/>
              </a:ext>
            </a:extLst>
          </p:cNvPr>
          <p:cNvSpPr>
            <a:spLocks noGrp="1"/>
          </p:cNvSpPr>
          <p:nvPr>
            <p:ph type="dt" sz="half" idx="2"/>
          </p:nvPr>
        </p:nvSpPr>
        <p:spPr>
          <a:xfrm>
            <a:off x="2137754" y="4779960"/>
            <a:ext cx="6813221" cy="107296"/>
          </a:xfrm>
          <a:prstGeom prst="rect">
            <a:avLst/>
          </a:prstGeom>
        </p:spPr>
        <p:txBody>
          <a:bodyPr vert="horz" lIns="36000" tIns="36000" rIns="36000" bIns="36000" rtlCol="0" anchor="ctr"/>
          <a:lstStyle>
            <a:lvl1pPr algn="r">
              <a:defRPr sz="600" b="0" i="0">
                <a:solidFill>
                  <a:schemeClr val="tx1">
                    <a:lumMod val="50000"/>
                    <a:lumOff val="50000"/>
                  </a:schemeClr>
                </a:solidFill>
                <a:effectLst/>
                <a:latin typeface="Tahoma" panose="020B0604030504040204" pitchFamily="34" charset="0"/>
                <a:ea typeface="Tahoma" panose="020B0604030504040204" pitchFamily="34" charset="0"/>
                <a:cs typeface="Tahoma" panose="020B0604030504040204" pitchFamily="34" charset="0"/>
              </a:defRPr>
            </a:lvl1pPr>
          </a:lstStyle>
          <a:p>
            <a:r>
              <a:rPr lang="en-US"/>
              <a:t>DATE - 'Insert &gt; Header and footer &gt; Fixed'</a:t>
            </a:r>
            <a:endParaRPr lang="en-GB"/>
          </a:p>
        </p:txBody>
      </p:sp>
    </p:spTree>
    <p:extLst>
      <p:ext uri="{BB962C8B-B14F-4D97-AF65-F5344CB8AC3E}">
        <p14:creationId xmlns:p14="http://schemas.microsoft.com/office/powerpoint/2010/main" val="146423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9" y="1769002"/>
            <a:ext cx="3858639" cy="2644299"/>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
        <p:nvSpPr>
          <p:cNvPr id="5" name="Textplatzhalter 4">
            <a:extLst>
              <a:ext uri="{FF2B5EF4-FFF2-40B4-BE49-F238E27FC236}">
                <a16:creationId xmlns:a16="http://schemas.microsoft.com/office/drawing/2014/main" id="{78C5B1C9-BC0D-1203-128C-FF318533135C}"/>
              </a:ext>
            </a:extLst>
          </p:cNvPr>
          <p:cNvSpPr>
            <a:spLocks noGrp="1"/>
          </p:cNvSpPr>
          <p:nvPr>
            <p:ph type="body" sz="quarter" idx="10"/>
          </p:nvPr>
        </p:nvSpPr>
        <p:spPr>
          <a:xfrm>
            <a:off x="628650" y="475470"/>
            <a:ext cx="6857999" cy="577984"/>
          </a:xfrm>
        </p:spPr>
        <p:txBody>
          <a:bodyPr anchor="ctr">
            <a:normAutofit/>
          </a:bodyPr>
          <a:lstStyle>
            <a:lvl1pPr marL="0" indent="0">
              <a:buFontTx/>
              <a:buNone/>
              <a:defRPr sz="3300">
                <a:solidFill>
                  <a:srgbClr val="14B1E7"/>
                </a:solidFill>
              </a:defRPr>
            </a:lvl1pPr>
          </a:lstStyle>
          <a:p>
            <a:pPr lvl="0"/>
            <a:endParaRPr lang="en-GB"/>
          </a:p>
        </p:txBody>
      </p:sp>
      <p:sp>
        <p:nvSpPr>
          <p:cNvPr id="2" name="Content Placeholder 2">
            <a:extLst>
              <a:ext uri="{FF2B5EF4-FFF2-40B4-BE49-F238E27FC236}">
                <a16:creationId xmlns:a16="http://schemas.microsoft.com/office/drawing/2014/main" id="{02DC1520-B6B1-D408-AE78-093B0A036271}"/>
              </a:ext>
            </a:extLst>
          </p:cNvPr>
          <p:cNvSpPr>
            <a:spLocks noGrp="1"/>
          </p:cNvSpPr>
          <p:nvPr>
            <p:ph idx="12"/>
          </p:nvPr>
        </p:nvSpPr>
        <p:spPr>
          <a:xfrm>
            <a:off x="628650" y="1769003"/>
            <a:ext cx="3421915" cy="2644297"/>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Tree>
    <p:extLst>
      <p:ext uri="{BB962C8B-B14F-4D97-AF65-F5344CB8AC3E}">
        <p14:creationId xmlns:p14="http://schemas.microsoft.com/office/powerpoint/2010/main" val="233289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007731" y="1769003"/>
            <a:ext cx="6422908" cy="2068398"/>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
        <p:nvSpPr>
          <p:cNvPr id="5" name="Textplatzhalter 4">
            <a:extLst>
              <a:ext uri="{FF2B5EF4-FFF2-40B4-BE49-F238E27FC236}">
                <a16:creationId xmlns:a16="http://schemas.microsoft.com/office/drawing/2014/main" id="{F5B3851C-5500-D01A-B564-2C0414D8CAB4}"/>
              </a:ext>
            </a:extLst>
          </p:cNvPr>
          <p:cNvSpPr>
            <a:spLocks noGrp="1"/>
          </p:cNvSpPr>
          <p:nvPr>
            <p:ph type="body" sz="quarter" idx="10"/>
          </p:nvPr>
        </p:nvSpPr>
        <p:spPr>
          <a:xfrm>
            <a:off x="628650" y="475470"/>
            <a:ext cx="6857999" cy="577984"/>
          </a:xfrm>
        </p:spPr>
        <p:txBody>
          <a:bodyPr anchor="ctr">
            <a:normAutofit/>
          </a:bodyPr>
          <a:lstStyle>
            <a:lvl1pPr marL="0" indent="0">
              <a:buFontTx/>
              <a:buNone/>
              <a:defRPr sz="3300">
                <a:solidFill>
                  <a:srgbClr val="14B1E7"/>
                </a:solidFill>
              </a:defRPr>
            </a:lvl1pPr>
          </a:lstStyle>
          <a:p>
            <a:pPr lvl="0"/>
            <a:endParaRPr lang="en-GB"/>
          </a:p>
        </p:txBody>
      </p:sp>
      <p:sp>
        <p:nvSpPr>
          <p:cNvPr id="14" name="Textplatzhalter 4">
            <a:extLst>
              <a:ext uri="{FF2B5EF4-FFF2-40B4-BE49-F238E27FC236}">
                <a16:creationId xmlns:a16="http://schemas.microsoft.com/office/drawing/2014/main" id="{85699744-45A3-5F7F-F2BC-BFC5A1A78E5E}"/>
              </a:ext>
            </a:extLst>
          </p:cNvPr>
          <p:cNvSpPr>
            <a:spLocks noGrp="1"/>
          </p:cNvSpPr>
          <p:nvPr>
            <p:ph type="body" sz="quarter" idx="11"/>
          </p:nvPr>
        </p:nvSpPr>
        <p:spPr>
          <a:xfrm>
            <a:off x="3759538" y="4043184"/>
            <a:ext cx="4671101" cy="577984"/>
          </a:xfrm>
          <a:prstGeom prst="roundRect">
            <a:avLst>
              <a:gd name="adj" fmla="val 36443"/>
            </a:avLst>
          </a:prstGeom>
          <a:ln>
            <a:solidFill>
              <a:schemeClr val="tx1"/>
            </a:solidFill>
          </a:ln>
        </p:spPr>
        <p:txBody>
          <a:bodyPr>
            <a:normAutofit/>
          </a:bodyPr>
          <a:lstStyle>
            <a:lvl1pPr marL="0" indent="0">
              <a:buFontTx/>
              <a:buNone/>
              <a:defRPr sz="2500">
                <a:solidFill>
                  <a:schemeClr val="tx1"/>
                </a:solidFill>
              </a:defRPr>
            </a:lvl1pPr>
          </a:lstStyle>
          <a:p>
            <a:pPr lvl="0"/>
            <a:endParaRPr lang="en-GB"/>
          </a:p>
        </p:txBody>
      </p:sp>
      <p:sp>
        <p:nvSpPr>
          <p:cNvPr id="4" name="Picture Placeholder 3">
            <a:extLst>
              <a:ext uri="{FF2B5EF4-FFF2-40B4-BE49-F238E27FC236}">
                <a16:creationId xmlns:a16="http://schemas.microsoft.com/office/drawing/2014/main" id="{4A9E3B9D-4836-F7A4-AE38-30C2DD944FC9}"/>
              </a:ext>
            </a:extLst>
          </p:cNvPr>
          <p:cNvSpPr>
            <a:spLocks noGrp="1"/>
          </p:cNvSpPr>
          <p:nvPr>
            <p:ph type="pic" sz="quarter" idx="12"/>
          </p:nvPr>
        </p:nvSpPr>
        <p:spPr>
          <a:xfrm>
            <a:off x="513878" y="1769003"/>
            <a:ext cx="1396908" cy="1692275"/>
          </a:xfrm>
        </p:spPr>
        <p:txBody>
          <a:bodyPr/>
          <a:lstStyle/>
          <a:p>
            <a:endParaRPr lang="en-AT"/>
          </a:p>
        </p:txBody>
      </p:sp>
    </p:spTree>
    <p:extLst>
      <p:ext uri="{BB962C8B-B14F-4D97-AF65-F5344CB8AC3E}">
        <p14:creationId xmlns:p14="http://schemas.microsoft.com/office/powerpoint/2010/main" val="2722253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1">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769002"/>
            <a:ext cx="7801989" cy="2899027"/>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
        <p:nvSpPr>
          <p:cNvPr id="5" name="Textplatzhalter 4">
            <a:extLst>
              <a:ext uri="{FF2B5EF4-FFF2-40B4-BE49-F238E27FC236}">
                <a16:creationId xmlns:a16="http://schemas.microsoft.com/office/drawing/2014/main" id="{F5B3851C-5500-D01A-B564-2C0414D8CAB4}"/>
              </a:ext>
            </a:extLst>
          </p:cNvPr>
          <p:cNvSpPr>
            <a:spLocks noGrp="1"/>
          </p:cNvSpPr>
          <p:nvPr>
            <p:ph type="body" sz="quarter" idx="10"/>
          </p:nvPr>
        </p:nvSpPr>
        <p:spPr>
          <a:xfrm>
            <a:off x="628650" y="475470"/>
            <a:ext cx="6857999" cy="577984"/>
          </a:xfrm>
        </p:spPr>
        <p:txBody>
          <a:bodyPr anchor="ctr">
            <a:normAutofit/>
          </a:bodyPr>
          <a:lstStyle>
            <a:lvl1pPr marL="0" indent="0">
              <a:buFontTx/>
              <a:buNone/>
              <a:defRPr sz="3300">
                <a:solidFill>
                  <a:srgbClr val="14B1E7"/>
                </a:solidFill>
              </a:defRPr>
            </a:lvl1pPr>
          </a:lstStyle>
          <a:p>
            <a:pPr lvl="0"/>
            <a:endParaRPr lang="en-GB"/>
          </a:p>
        </p:txBody>
      </p:sp>
    </p:spTree>
    <p:extLst>
      <p:ext uri="{BB962C8B-B14F-4D97-AF65-F5344CB8AC3E}">
        <p14:creationId xmlns:p14="http://schemas.microsoft.com/office/powerpoint/2010/main" val="1894936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2">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49" y="1310324"/>
            <a:ext cx="7797433" cy="2461575"/>
          </a:xfrm>
          <a:prstGeom prst="rect">
            <a:avLst/>
          </a:prstGeom>
        </p:spPr>
        <p:txBody>
          <a:bodyPr>
            <a:normAutofit/>
          </a:bodyPr>
          <a:lstStyle>
            <a:lvl1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1pPr>
            <a:lvl2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2pPr>
            <a:lvl3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3pPr>
            <a:lvl4pPr>
              <a:defRPr lang="en-US" sz="1800" kern="1200" dirty="0">
                <a:solidFill>
                  <a:schemeClr val="tx1"/>
                </a:solidFill>
                <a:latin typeface="IBM Plex Sans Condensed "/>
                <a:ea typeface="Open Sans" panose="020B0606030504020204" pitchFamily="34" charset="0"/>
                <a:cs typeface="Open Sans" panose="020B0606030504020204" pitchFamily="34" charset="0"/>
              </a:defRPr>
            </a:lvl4pPr>
            <a:lvl5pPr>
              <a:defRPr lang="en-US" sz="1800" kern="1200" dirty="0" smtClean="0">
                <a:solidFill>
                  <a:schemeClr val="tx1"/>
                </a:solidFill>
                <a:latin typeface="IBM Plex Sans Condensed "/>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marL="1543050" marR="0" lvl="4"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a:t>Fifth level</a:t>
            </a:r>
          </a:p>
        </p:txBody>
      </p:sp>
      <p:sp>
        <p:nvSpPr>
          <p:cNvPr id="7" name="Textplatzhalter 4">
            <a:extLst>
              <a:ext uri="{FF2B5EF4-FFF2-40B4-BE49-F238E27FC236}">
                <a16:creationId xmlns:a16="http://schemas.microsoft.com/office/drawing/2014/main" id="{5D3FFFAB-5307-4213-08B5-5741EE5715A3}"/>
              </a:ext>
            </a:extLst>
          </p:cNvPr>
          <p:cNvSpPr>
            <a:spLocks noGrp="1"/>
          </p:cNvSpPr>
          <p:nvPr>
            <p:ph type="body" sz="quarter" idx="10"/>
          </p:nvPr>
        </p:nvSpPr>
        <p:spPr>
          <a:xfrm>
            <a:off x="628650" y="475470"/>
            <a:ext cx="6857999" cy="577984"/>
          </a:xfrm>
        </p:spPr>
        <p:txBody>
          <a:bodyPr anchor="ctr">
            <a:normAutofit/>
          </a:bodyPr>
          <a:lstStyle>
            <a:lvl1pPr marL="0" indent="0">
              <a:buFontTx/>
              <a:buNone/>
              <a:defRPr sz="3300">
                <a:solidFill>
                  <a:srgbClr val="14B1E7"/>
                </a:solidFill>
              </a:defRPr>
            </a:lvl1pPr>
          </a:lstStyle>
          <a:p>
            <a:pPr lvl="0"/>
            <a:endParaRPr lang="en-GB"/>
          </a:p>
        </p:txBody>
      </p:sp>
    </p:spTree>
    <p:extLst>
      <p:ext uri="{BB962C8B-B14F-4D97-AF65-F5344CB8AC3E}">
        <p14:creationId xmlns:p14="http://schemas.microsoft.com/office/powerpoint/2010/main" val="245329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extplatzhalter 4">
            <a:extLst>
              <a:ext uri="{FF2B5EF4-FFF2-40B4-BE49-F238E27FC236}">
                <a16:creationId xmlns:a16="http://schemas.microsoft.com/office/drawing/2014/main" id="{DE634E1F-5349-5CCF-41ED-539F09779EB5}"/>
              </a:ext>
            </a:extLst>
          </p:cNvPr>
          <p:cNvSpPr>
            <a:spLocks noGrp="1"/>
          </p:cNvSpPr>
          <p:nvPr>
            <p:ph type="body" sz="quarter" idx="10"/>
          </p:nvPr>
        </p:nvSpPr>
        <p:spPr>
          <a:xfrm>
            <a:off x="628650" y="475470"/>
            <a:ext cx="6857999" cy="577984"/>
          </a:xfrm>
        </p:spPr>
        <p:txBody>
          <a:bodyPr anchor="ctr">
            <a:normAutofit/>
          </a:bodyPr>
          <a:lstStyle>
            <a:lvl1pPr marL="0" indent="0">
              <a:buFontTx/>
              <a:buNone/>
              <a:defRPr sz="3300">
                <a:solidFill>
                  <a:srgbClr val="14B1E7"/>
                </a:solidFill>
              </a:defRPr>
            </a:lvl1pPr>
          </a:lstStyle>
          <a:p>
            <a:pPr lvl="0"/>
            <a:endParaRPr lang="en-GB"/>
          </a:p>
        </p:txBody>
      </p:sp>
    </p:spTree>
    <p:extLst>
      <p:ext uri="{BB962C8B-B14F-4D97-AF65-F5344CB8AC3E}">
        <p14:creationId xmlns:p14="http://schemas.microsoft.com/office/powerpoint/2010/main" val="3107838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05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F53BCB02-E85F-A815-F1F3-30EB005000A8}"/>
              </a:ext>
            </a:extLst>
          </p:cNvPr>
          <p:cNvPicPr>
            <a:picLocks noChangeAspect="1"/>
          </p:cNvPicPr>
          <p:nvPr userDrawn="1"/>
        </p:nvPicPr>
        <p:blipFill>
          <a:blip r:embed="rId2" cstate="email">
            <a:alphaModFix amt="85000"/>
            <a:extLst>
              <a:ext uri="{BEBA8EAE-BF5A-486C-A8C5-ECC9F3942E4B}">
                <a14:imgProps xmlns:a14="http://schemas.microsoft.com/office/drawing/2010/main">
                  <a14:imgLayer r:embed="rId3">
                    <a14:imgEffect>
                      <a14:saturation sat="90000"/>
                    </a14:imgEffect>
                    <a14:imgEffect>
                      <a14:brightnessContrast bright="-10000" contrast="10000"/>
                    </a14:imgEffect>
                  </a14:imgLayer>
                </a14:imgProps>
              </a:ext>
              <a:ext uri="{28A0092B-C50C-407E-A947-70E740481C1C}">
                <a14:useLocalDpi xmlns:a14="http://schemas.microsoft.com/office/drawing/2010/main"/>
              </a:ext>
            </a:extLst>
          </a:blip>
          <a:srcRect/>
          <a:stretch/>
        </p:blipFill>
        <p:spPr>
          <a:xfrm>
            <a:off x="0" y="0"/>
            <a:ext cx="9152000" cy="5148000"/>
          </a:xfrm>
          <a:prstGeom prst="rect">
            <a:avLst/>
          </a:prstGeom>
        </p:spPr>
      </p:pic>
      <p:sp>
        <p:nvSpPr>
          <p:cNvPr id="22" name="Title Placeholder 1">
            <a:extLst>
              <a:ext uri="{FF2B5EF4-FFF2-40B4-BE49-F238E27FC236}">
                <a16:creationId xmlns:a16="http://schemas.microsoft.com/office/drawing/2014/main" id="{17DFCF98-3AF2-9734-3C90-CBCDF900B4CF}"/>
              </a:ext>
            </a:extLst>
          </p:cNvPr>
          <p:cNvSpPr txBox="1">
            <a:spLocks/>
          </p:cNvSpPr>
          <p:nvPr userDrawn="1"/>
        </p:nvSpPr>
        <p:spPr>
          <a:xfrm>
            <a:off x="571500" y="2962247"/>
            <a:ext cx="4184650" cy="1449082"/>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3300" kern="1200">
                <a:solidFill>
                  <a:schemeClr val="accent1"/>
                </a:solidFill>
                <a:latin typeface="+mj-lt"/>
                <a:ea typeface="+mj-ea"/>
                <a:cs typeface="+mj-cs"/>
              </a:defRPr>
            </a:lvl1pPr>
          </a:lstStyle>
          <a:p>
            <a:endParaRPr lang="en-GB" sz="3200" b="1">
              <a:solidFill>
                <a:schemeClr val="bg1"/>
              </a:solidFill>
              <a:highlight>
                <a:srgbClr val="14B1E7"/>
              </a:highlight>
              <a:latin typeface="IBM Plex Sans Condensed "/>
            </a:endParaRPr>
          </a:p>
        </p:txBody>
      </p:sp>
      <p:sp>
        <p:nvSpPr>
          <p:cNvPr id="2" name="Rechteck: obere Ecken abgerundet 1">
            <a:extLst>
              <a:ext uri="{FF2B5EF4-FFF2-40B4-BE49-F238E27FC236}">
                <a16:creationId xmlns:a16="http://schemas.microsoft.com/office/drawing/2014/main" id="{F3813856-403A-A895-69E8-5F6003C09629}"/>
              </a:ext>
            </a:extLst>
          </p:cNvPr>
          <p:cNvSpPr/>
          <p:nvPr userDrawn="1"/>
        </p:nvSpPr>
        <p:spPr>
          <a:xfrm>
            <a:off x="6272211" y="4021438"/>
            <a:ext cx="2081212" cy="1122062"/>
          </a:xfrm>
          <a:prstGeom prst="round2SameRect">
            <a:avLst/>
          </a:prstGeom>
          <a:blipFill dpi="0"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fik 7">
            <a:extLst>
              <a:ext uri="{FF2B5EF4-FFF2-40B4-BE49-F238E27FC236}">
                <a16:creationId xmlns:a16="http://schemas.microsoft.com/office/drawing/2014/main" id="{BC54ECE1-5478-15D9-E5E5-3FE49474276C}"/>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72211" y="4021438"/>
            <a:ext cx="1966913" cy="779782"/>
          </a:xfrm>
          <a:prstGeom prst="rect">
            <a:avLst/>
          </a:prstGeom>
        </p:spPr>
      </p:pic>
      <p:sp>
        <p:nvSpPr>
          <p:cNvPr id="11" name="CuadroTexto 8">
            <a:extLst>
              <a:ext uri="{FF2B5EF4-FFF2-40B4-BE49-F238E27FC236}">
                <a16:creationId xmlns:a16="http://schemas.microsoft.com/office/drawing/2014/main" id="{F40A4D8E-C21E-E7E9-E4C9-641A07E5B3E4}"/>
              </a:ext>
            </a:extLst>
          </p:cNvPr>
          <p:cNvSpPr txBox="1"/>
          <p:nvPr userDrawn="1"/>
        </p:nvSpPr>
        <p:spPr>
          <a:xfrm>
            <a:off x="1209171" y="4516154"/>
            <a:ext cx="4469314" cy="646331"/>
          </a:xfrm>
          <a:prstGeom prst="rect">
            <a:avLst/>
          </a:prstGeom>
          <a:noFill/>
          <a:effectLst>
            <a:softEdge rad="38100"/>
          </a:effectLst>
        </p:spPr>
        <p:txBody>
          <a:bodyPr wrap="square" rtlCol="0">
            <a:spAutoFit/>
          </a:bodyPr>
          <a:lstStyle/>
          <a:p>
            <a:pPr algn="just">
              <a:lnSpc>
                <a:spcPct val="90000"/>
              </a:lnSpc>
              <a:spcBef>
                <a:spcPct val="0"/>
              </a:spcBef>
            </a:pPr>
            <a:r>
              <a:rPr lang="en-GB" sz="800">
                <a:solidFill>
                  <a:schemeClr val="bg1"/>
                </a:solidFill>
                <a:latin typeface="IBM Plex Sans Condensed "/>
              </a:rPr>
              <a:t>This project has received funding from the European Union’s Horizon Europe Research and Innovation programme under Grant Agreement No 101060423. The information and views set out in this deliverable are those of the author(s) and do not necessarily reflect the official opinion of the European Union. Neither the European Union institutions and bodies nor any person acting on their behalf may be held responsible for the use which may be made of the information contained therein.</a:t>
            </a:r>
          </a:p>
        </p:txBody>
      </p:sp>
      <p:sp>
        <p:nvSpPr>
          <p:cNvPr id="16" name="Textplatzhalter 4">
            <a:extLst>
              <a:ext uri="{FF2B5EF4-FFF2-40B4-BE49-F238E27FC236}">
                <a16:creationId xmlns:a16="http://schemas.microsoft.com/office/drawing/2014/main" id="{5AEFEB72-0B0C-524C-F332-4765BE1A1CC3}"/>
              </a:ext>
            </a:extLst>
          </p:cNvPr>
          <p:cNvSpPr>
            <a:spLocks noGrp="1"/>
          </p:cNvSpPr>
          <p:nvPr>
            <p:ph type="body" sz="quarter" idx="10"/>
          </p:nvPr>
        </p:nvSpPr>
        <p:spPr>
          <a:xfrm>
            <a:off x="569888" y="1558474"/>
            <a:ext cx="7202511" cy="756102"/>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nchor="ctr">
            <a:noAutofit/>
          </a:bodyPr>
          <a:lstStyle>
            <a:lvl1pPr marL="0" indent="0" algn="ctr">
              <a:buFontTx/>
              <a:buNone/>
              <a:defRPr lang="en-GB" sz="4200" b="1" i="1" kern="1200" dirty="0">
                <a:solidFill>
                  <a:schemeClr val="bg1"/>
                </a:solidFill>
                <a:latin typeface="IBM Plex Sans Condensed "/>
                <a:ea typeface="+mj-ea"/>
                <a:cs typeface="+mj-cs"/>
              </a:defRPr>
            </a:lvl1pPr>
          </a:lstStyle>
          <a:p>
            <a:pPr lvl="0"/>
            <a:endParaRPr lang="en-GB"/>
          </a:p>
        </p:txBody>
      </p:sp>
      <p:sp>
        <p:nvSpPr>
          <p:cNvPr id="17" name="Textplatzhalter 4">
            <a:extLst>
              <a:ext uri="{FF2B5EF4-FFF2-40B4-BE49-F238E27FC236}">
                <a16:creationId xmlns:a16="http://schemas.microsoft.com/office/drawing/2014/main" id="{33EA7839-3399-0BAF-5E5F-68413E473ED9}"/>
              </a:ext>
            </a:extLst>
          </p:cNvPr>
          <p:cNvSpPr>
            <a:spLocks noGrp="1"/>
          </p:cNvSpPr>
          <p:nvPr>
            <p:ph type="body" sz="quarter" idx="11"/>
          </p:nvPr>
        </p:nvSpPr>
        <p:spPr>
          <a:xfrm>
            <a:off x="569888" y="2962247"/>
            <a:ext cx="4759348" cy="528013"/>
          </a:xfrm>
          <a:blipFill dpi="0"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p:spPr>
        <p:txBody>
          <a:bodyPr anchor="ctr">
            <a:noAutofit/>
          </a:bodyPr>
          <a:lstStyle>
            <a:lvl1pPr marL="0" indent="0" algn="ctr">
              <a:buFontTx/>
              <a:buNone/>
              <a:defRPr lang="en-GB" sz="2800" b="1" i="1" kern="1200" dirty="0">
                <a:solidFill>
                  <a:schemeClr val="bg1"/>
                </a:solidFill>
                <a:latin typeface="IBM Plex Sans Condensed "/>
                <a:ea typeface="+mj-ea"/>
                <a:cs typeface="+mj-cs"/>
              </a:defRPr>
            </a:lvl1pPr>
          </a:lstStyle>
          <a:p>
            <a:pPr lvl="0"/>
            <a:endParaRPr lang="en-GB"/>
          </a:p>
        </p:txBody>
      </p:sp>
      <p:pic>
        <p:nvPicPr>
          <p:cNvPr id="5" name="Picture 4" descr="A flag with stars in a circle&#10;&#10;Description automatically generated with low confidence">
            <a:extLst>
              <a:ext uri="{FF2B5EF4-FFF2-40B4-BE49-F238E27FC236}">
                <a16:creationId xmlns:a16="http://schemas.microsoft.com/office/drawing/2014/main" id="{2EC0A212-E268-EB6E-71E8-5E5EE245D979}"/>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96756" y="4441738"/>
            <a:ext cx="590889" cy="598681"/>
          </a:xfrm>
          <a:prstGeom prst="rect">
            <a:avLst/>
          </a:prstGeom>
        </p:spPr>
      </p:pic>
    </p:spTree>
    <p:extLst>
      <p:ext uri="{BB962C8B-B14F-4D97-AF65-F5344CB8AC3E}">
        <p14:creationId xmlns:p14="http://schemas.microsoft.com/office/powerpoint/2010/main" val="4290673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F53BCB02-E85F-A815-F1F3-30EB005000A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9144000" cy="5143500"/>
          </a:xfrm>
          <a:prstGeom prst="rect">
            <a:avLst/>
          </a:prstGeom>
        </p:spPr>
      </p:pic>
      <p:sp>
        <p:nvSpPr>
          <p:cNvPr id="22" name="Title Placeholder 1">
            <a:extLst>
              <a:ext uri="{FF2B5EF4-FFF2-40B4-BE49-F238E27FC236}">
                <a16:creationId xmlns:a16="http://schemas.microsoft.com/office/drawing/2014/main" id="{17DFCF98-3AF2-9734-3C90-CBCDF900B4CF}"/>
              </a:ext>
            </a:extLst>
          </p:cNvPr>
          <p:cNvSpPr txBox="1">
            <a:spLocks/>
          </p:cNvSpPr>
          <p:nvPr userDrawn="1"/>
        </p:nvSpPr>
        <p:spPr>
          <a:xfrm>
            <a:off x="571500" y="2962247"/>
            <a:ext cx="4184650" cy="1449082"/>
          </a:xfrm>
          <a:prstGeom prst="rect">
            <a:avLst/>
          </a:prstGeom>
        </p:spPr>
        <p:txBody>
          <a:bodyPr vert="horz" lIns="91440" tIns="45720" rIns="91440" bIns="45720" rtlCol="0" anchor="ctr">
            <a:normAutofit/>
          </a:bodyPr>
          <a:lstStyle>
            <a:lvl1pPr marL="0" marR="0" indent="0" algn="l" defTabSz="685800" rtl="0" eaLnBrk="1" fontAlgn="auto" latinLnBrk="0" hangingPunct="1">
              <a:lnSpc>
                <a:spcPct val="90000"/>
              </a:lnSpc>
              <a:spcBef>
                <a:spcPct val="0"/>
              </a:spcBef>
              <a:spcAft>
                <a:spcPts val="0"/>
              </a:spcAft>
              <a:buClrTx/>
              <a:buSzTx/>
              <a:buFontTx/>
              <a:buNone/>
              <a:tabLst/>
              <a:defRPr sz="3300" kern="1200">
                <a:solidFill>
                  <a:schemeClr val="accent1"/>
                </a:solidFill>
                <a:latin typeface="+mj-lt"/>
                <a:ea typeface="+mj-ea"/>
                <a:cs typeface="+mj-cs"/>
              </a:defRPr>
            </a:lvl1pPr>
          </a:lstStyle>
          <a:p>
            <a:endParaRPr lang="en-GB" sz="3200" b="1">
              <a:solidFill>
                <a:schemeClr val="bg1"/>
              </a:solidFill>
              <a:highlight>
                <a:srgbClr val="14B1E7"/>
              </a:highlight>
              <a:latin typeface="IBM Plex Sans Condensed "/>
            </a:endParaRPr>
          </a:p>
        </p:txBody>
      </p:sp>
      <p:pic>
        <p:nvPicPr>
          <p:cNvPr id="8" name="Grafik 7">
            <a:extLst>
              <a:ext uri="{FF2B5EF4-FFF2-40B4-BE49-F238E27FC236}">
                <a16:creationId xmlns:a16="http://schemas.microsoft.com/office/drawing/2014/main" id="{BC54ECE1-5478-15D9-E5E5-3FE4947427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2211" y="4021438"/>
            <a:ext cx="1966913" cy="779782"/>
          </a:xfrm>
          <a:prstGeom prst="rect">
            <a:avLst/>
          </a:prstGeom>
        </p:spPr>
      </p:pic>
      <p:sp>
        <p:nvSpPr>
          <p:cNvPr id="11" name="CuadroTexto 8">
            <a:extLst>
              <a:ext uri="{FF2B5EF4-FFF2-40B4-BE49-F238E27FC236}">
                <a16:creationId xmlns:a16="http://schemas.microsoft.com/office/drawing/2014/main" id="{F40A4D8E-C21E-E7E9-E4C9-641A07E5B3E4}"/>
              </a:ext>
            </a:extLst>
          </p:cNvPr>
          <p:cNvSpPr txBox="1"/>
          <p:nvPr userDrawn="1"/>
        </p:nvSpPr>
        <p:spPr>
          <a:xfrm>
            <a:off x="1183771" y="4478054"/>
            <a:ext cx="4469314" cy="646331"/>
          </a:xfrm>
          <a:prstGeom prst="rect">
            <a:avLst/>
          </a:prstGeom>
          <a:noFill/>
          <a:effectLst>
            <a:softEdge rad="38100"/>
          </a:effectLst>
        </p:spPr>
        <p:txBody>
          <a:bodyPr wrap="square" rtlCol="0">
            <a:spAutoFit/>
          </a:bodyPr>
          <a:lstStyle/>
          <a:p>
            <a:pPr algn="just">
              <a:lnSpc>
                <a:spcPct val="90000"/>
              </a:lnSpc>
              <a:spcBef>
                <a:spcPct val="0"/>
              </a:spcBef>
            </a:pPr>
            <a:r>
              <a:rPr lang="en-GB" sz="800">
                <a:solidFill>
                  <a:schemeClr val="bg1"/>
                </a:solidFill>
                <a:latin typeface="IBM Plex Sans Condensed "/>
              </a:rPr>
              <a:t>This project has received funding from the European Union’s Horizon Europe Research and Innovation programme under Grant Agreement No 101060423. The information and views set out in this deliverable are those of the author(s) and do not necessarily reflect the official opinion of the European Union. Neither the European Union institutions and bodies nor any person acting on their behalf may be held responsible for the use which may be made of the information contained therein.</a:t>
            </a:r>
          </a:p>
        </p:txBody>
      </p:sp>
      <p:sp>
        <p:nvSpPr>
          <p:cNvPr id="16" name="Textplatzhalter 4">
            <a:extLst>
              <a:ext uri="{FF2B5EF4-FFF2-40B4-BE49-F238E27FC236}">
                <a16:creationId xmlns:a16="http://schemas.microsoft.com/office/drawing/2014/main" id="{5AEFEB72-0B0C-524C-F332-4765BE1A1CC3}"/>
              </a:ext>
            </a:extLst>
          </p:cNvPr>
          <p:cNvSpPr>
            <a:spLocks noGrp="1"/>
          </p:cNvSpPr>
          <p:nvPr>
            <p:ph type="body" sz="quarter" idx="10"/>
          </p:nvPr>
        </p:nvSpPr>
        <p:spPr>
          <a:xfrm>
            <a:off x="569888" y="1558474"/>
            <a:ext cx="7202511" cy="756102"/>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nchor="ctr">
            <a:noAutofit/>
          </a:bodyPr>
          <a:lstStyle>
            <a:lvl1pPr marL="0" indent="0" algn="ctr">
              <a:buFontTx/>
              <a:buNone/>
              <a:defRPr lang="en-GB" sz="4200" b="1" i="1" kern="1200" dirty="0">
                <a:solidFill>
                  <a:schemeClr val="bg1"/>
                </a:solidFill>
                <a:latin typeface="IBM Plex Sans Condensed "/>
                <a:ea typeface="+mj-ea"/>
                <a:cs typeface="+mj-cs"/>
              </a:defRPr>
            </a:lvl1pPr>
          </a:lstStyle>
          <a:p>
            <a:pPr lvl="0"/>
            <a:endParaRPr lang="en-GB"/>
          </a:p>
        </p:txBody>
      </p:sp>
      <p:sp>
        <p:nvSpPr>
          <p:cNvPr id="17" name="Textplatzhalter 4">
            <a:extLst>
              <a:ext uri="{FF2B5EF4-FFF2-40B4-BE49-F238E27FC236}">
                <a16:creationId xmlns:a16="http://schemas.microsoft.com/office/drawing/2014/main" id="{33EA7839-3399-0BAF-5E5F-68413E473ED9}"/>
              </a:ext>
            </a:extLst>
          </p:cNvPr>
          <p:cNvSpPr>
            <a:spLocks noGrp="1"/>
          </p:cNvSpPr>
          <p:nvPr>
            <p:ph type="body" sz="quarter" idx="11"/>
          </p:nvPr>
        </p:nvSpPr>
        <p:spPr>
          <a:xfrm>
            <a:off x="1512864" y="3043861"/>
            <a:ext cx="4759348" cy="528013"/>
          </a:xfr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txBody>
          <a:bodyPr anchor="ctr">
            <a:noAutofit/>
          </a:bodyPr>
          <a:lstStyle>
            <a:lvl1pPr marL="0" indent="0" algn="ctr">
              <a:buFontTx/>
              <a:buNone/>
              <a:defRPr lang="en-GB" sz="2800" b="1" i="1" kern="1200" dirty="0">
                <a:solidFill>
                  <a:schemeClr val="bg1"/>
                </a:solidFill>
                <a:latin typeface="IBM Plex Sans Condensed "/>
                <a:ea typeface="+mj-ea"/>
                <a:cs typeface="+mj-cs"/>
              </a:defRPr>
            </a:lvl1pPr>
          </a:lstStyle>
          <a:p>
            <a:pPr lvl="0"/>
            <a:endParaRPr lang="en-GB"/>
          </a:p>
        </p:txBody>
      </p:sp>
      <p:grpSp>
        <p:nvGrpSpPr>
          <p:cNvPr id="3" name="Gruppieren 2">
            <a:extLst>
              <a:ext uri="{FF2B5EF4-FFF2-40B4-BE49-F238E27FC236}">
                <a16:creationId xmlns:a16="http://schemas.microsoft.com/office/drawing/2014/main" id="{47EEA09B-62BE-02AD-1693-D760BD51D785}"/>
              </a:ext>
            </a:extLst>
          </p:cNvPr>
          <p:cNvGrpSpPr/>
          <p:nvPr userDrawn="1"/>
        </p:nvGrpSpPr>
        <p:grpSpPr>
          <a:xfrm>
            <a:off x="6272211" y="4021438"/>
            <a:ext cx="2081212" cy="1122062"/>
            <a:chOff x="6272211" y="4021438"/>
            <a:chExt cx="2081212" cy="1122062"/>
          </a:xfrm>
        </p:grpSpPr>
        <p:sp>
          <p:nvSpPr>
            <p:cNvPr id="4" name="Rechteck: obere Ecken abgerundet 3">
              <a:extLst>
                <a:ext uri="{FF2B5EF4-FFF2-40B4-BE49-F238E27FC236}">
                  <a16:creationId xmlns:a16="http://schemas.microsoft.com/office/drawing/2014/main" id="{1D393BA7-8F44-ADA5-7F4F-475ABE6ADE89}"/>
                </a:ext>
              </a:extLst>
            </p:cNvPr>
            <p:cNvSpPr/>
            <p:nvPr userDrawn="1"/>
          </p:nvSpPr>
          <p:spPr>
            <a:xfrm>
              <a:off x="6272211" y="4021438"/>
              <a:ext cx="2081212" cy="1122062"/>
            </a:xfrm>
            <a:prstGeom prst="round2SameRect">
              <a:avLst/>
            </a:prstGeom>
            <a:blipFill dpi="0"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Grafik 4">
              <a:extLst>
                <a:ext uri="{FF2B5EF4-FFF2-40B4-BE49-F238E27FC236}">
                  <a16:creationId xmlns:a16="http://schemas.microsoft.com/office/drawing/2014/main" id="{BC694EC5-B5FE-E2F8-1050-8792E992F74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72211" y="4021438"/>
              <a:ext cx="1966913" cy="779782"/>
            </a:xfrm>
            <a:prstGeom prst="rect">
              <a:avLst/>
            </a:prstGeom>
          </p:spPr>
        </p:pic>
      </p:grpSp>
      <p:pic>
        <p:nvPicPr>
          <p:cNvPr id="15" name="Picture 14" descr="A flag with stars in a circle&#10;&#10;Description automatically generated with low confidence">
            <a:extLst>
              <a:ext uri="{FF2B5EF4-FFF2-40B4-BE49-F238E27FC236}">
                <a16:creationId xmlns:a16="http://schemas.microsoft.com/office/drawing/2014/main" id="{200C764D-4842-FBD3-321F-F684FC5260F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96756" y="4441738"/>
            <a:ext cx="590889" cy="598681"/>
          </a:xfrm>
          <a:prstGeom prst="rect">
            <a:avLst/>
          </a:prstGeom>
        </p:spPr>
      </p:pic>
    </p:spTree>
    <p:extLst>
      <p:ext uri="{BB962C8B-B14F-4D97-AF65-F5344CB8AC3E}">
        <p14:creationId xmlns:p14="http://schemas.microsoft.com/office/powerpoint/2010/main" val="2611162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8042" y="1348053"/>
            <a:ext cx="6369532" cy="2504100"/>
          </a:xfrm>
          <a:prstGeom prst="rect">
            <a:avLst/>
          </a:prstGeom>
        </p:spPr>
        <p:txBody>
          <a:bodyPr vert="horz" lIns="91440" tIns="45720" rIns="91440" bIns="4572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Date Placeholder 3">
            <a:extLst>
              <a:ext uri="{FF2B5EF4-FFF2-40B4-BE49-F238E27FC236}">
                <a16:creationId xmlns:a16="http://schemas.microsoft.com/office/drawing/2014/main" id="{432772A5-6C36-320E-0B31-B33EF68BF96E}"/>
              </a:ext>
            </a:extLst>
          </p:cNvPr>
          <p:cNvSpPr txBox="1">
            <a:spLocks/>
          </p:cNvSpPr>
          <p:nvPr userDrawn="1"/>
        </p:nvSpPr>
        <p:spPr>
          <a:xfrm>
            <a:off x="3318792" y="4785711"/>
            <a:ext cx="884242" cy="273844"/>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797EFF0-6B42-49C8-95A0-F4E001298EE7}" type="datetimeFigureOut">
              <a:rPr lang="en-ID" sz="1050" smtClean="0">
                <a:latin typeface="IBM Plex Sans Condensed "/>
              </a:rPr>
              <a:pPr/>
              <a:t>30/10/2024</a:t>
            </a:fld>
            <a:endParaRPr lang="en-ID" sz="1050">
              <a:latin typeface="IBM Plex Sans Condensed "/>
            </a:endParaRPr>
          </a:p>
        </p:txBody>
      </p:sp>
      <p:sp>
        <p:nvSpPr>
          <p:cNvPr id="10" name="Footer Placeholder 4">
            <a:extLst>
              <a:ext uri="{FF2B5EF4-FFF2-40B4-BE49-F238E27FC236}">
                <a16:creationId xmlns:a16="http://schemas.microsoft.com/office/drawing/2014/main" id="{388FC146-E688-0BC3-190A-DCE9C3BBDE2D}"/>
              </a:ext>
            </a:extLst>
          </p:cNvPr>
          <p:cNvSpPr txBox="1">
            <a:spLocks/>
          </p:cNvSpPr>
          <p:nvPr userDrawn="1"/>
        </p:nvSpPr>
        <p:spPr>
          <a:xfrm>
            <a:off x="4006218" y="4777978"/>
            <a:ext cx="1829446" cy="273844"/>
          </a:xfrm>
          <a:prstGeom prst="rect">
            <a:avLst/>
          </a:prstGeom>
        </p:spPr>
        <p:txBody>
          <a:bodyPr vert="horz" lIns="91440" tIns="45720" rIns="91440" bIns="45720" rtlCol="0" anchor="ctr"/>
          <a:lstStyle>
            <a:defPPr>
              <a:defRPr lang="en-US"/>
            </a:defPPr>
            <a:lvl1pPr marL="0" algn="ctr" defTabSz="457200" rtl="0" eaLnBrk="1" latinLnBrk="0" hangingPunct="1">
              <a:defRPr lang="de-DE" sz="900" kern="1200" dirty="0" smtClean="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050">
                <a:latin typeface="IBM Plex Sans Condensed "/>
              </a:rPr>
              <a:t>|  Dissemination: Sensitive  |</a:t>
            </a:r>
          </a:p>
        </p:txBody>
      </p:sp>
      <p:sp>
        <p:nvSpPr>
          <p:cNvPr id="11" name="Slide Number Placeholder 5">
            <a:extLst>
              <a:ext uri="{FF2B5EF4-FFF2-40B4-BE49-F238E27FC236}">
                <a16:creationId xmlns:a16="http://schemas.microsoft.com/office/drawing/2014/main" id="{F58888D1-B808-DF58-C91F-9EC4FAE4B0EB}"/>
              </a:ext>
            </a:extLst>
          </p:cNvPr>
          <p:cNvSpPr txBox="1">
            <a:spLocks/>
          </p:cNvSpPr>
          <p:nvPr userDrawn="1"/>
        </p:nvSpPr>
        <p:spPr>
          <a:xfrm>
            <a:off x="5700408" y="4781845"/>
            <a:ext cx="448688" cy="273844"/>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AFBD0BA-735E-4570-BABA-7D04EDCB4E80}" type="slidenum">
              <a:rPr lang="en-ID" sz="1050" smtClean="0">
                <a:latin typeface="IBM Plex Sans Condensed "/>
              </a:rPr>
              <a:pPr/>
              <a:t>‹#›</a:t>
            </a:fld>
            <a:endParaRPr lang="en-ID" sz="1050">
              <a:latin typeface="IBM Plex Sans Condensed "/>
            </a:endParaRPr>
          </a:p>
        </p:txBody>
      </p:sp>
      <p:pic>
        <p:nvPicPr>
          <p:cNvPr id="6" name="Grafik 5" descr="Ein Bild, das Pfeil enthält.&#10;&#10;Automatisch generierte Beschreibung">
            <a:extLst>
              <a:ext uri="{FF2B5EF4-FFF2-40B4-BE49-F238E27FC236}">
                <a16:creationId xmlns:a16="http://schemas.microsoft.com/office/drawing/2014/main" id="{F4AB7370-678A-8F15-EEEC-9B796F8C22C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7404100" y="236803"/>
            <a:ext cx="1111250" cy="1111250"/>
          </a:xfrm>
          <a:prstGeom prst="rect">
            <a:avLst/>
          </a:prstGeom>
        </p:spPr>
      </p:pic>
      <p:pic>
        <p:nvPicPr>
          <p:cNvPr id="5" name="Picture 4" descr="A black background with blue text&#10;&#10;Description automatically generated">
            <a:extLst>
              <a:ext uri="{FF2B5EF4-FFF2-40B4-BE49-F238E27FC236}">
                <a16:creationId xmlns:a16="http://schemas.microsoft.com/office/drawing/2014/main" id="{76BDC77A-DEB0-104C-EF44-40E8F09CD9D5}"/>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594892" y="4841995"/>
            <a:ext cx="723900" cy="161276"/>
          </a:xfrm>
          <a:prstGeom prst="rect">
            <a:avLst/>
          </a:prstGeom>
        </p:spPr>
      </p:pic>
      <p:pic>
        <p:nvPicPr>
          <p:cNvPr id="8" name="Picture 7" descr="A blue and black sign&#10;&#10;Description automatically generated">
            <a:extLst>
              <a:ext uri="{FF2B5EF4-FFF2-40B4-BE49-F238E27FC236}">
                <a16:creationId xmlns:a16="http://schemas.microsoft.com/office/drawing/2014/main" id="{26EC4A94-E3F8-4D61-9600-1AF333C8BF2D}"/>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60283"/>
          <a:stretch/>
        </p:blipFill>
        <p:spPr>
          <a:xfrm>
            <a:off x="8255000" y="384524"/>
            <a:ext cx="803773" cy="797365"/>
          </a:xfrm>
          <a:prstGeom prst="rect">
            <a:avLst/>
          </a:prstGeom>
        </p:spPr>
      </p:pic>
    </p:spTree>
    <p:extLst>
      <p:ext uri="{BB962C8B-B14F-4D97-AF65-F5344CB8AC3E}">
        <p14:creationId xmlns:p14="http://schemas.microsoft.com/office/powerpoint/2010/main" val="2046465617"/>
      </p:ext>
    </p:extLst>
  </p:cSld>
  <p:clrMap bg1="lt1" tx1="dk1" bg2="lt2" tx2="dk2" accent1="accent1" accent2="accent2" accent3="accent3" accent4="accent4" accent5="accent5" accent6="accent6" hlink="hlink" folHlink="folHlink"/>
  <p:sldLayoutIdLst>
    <p:sldLayoutId id="2147483750" r:id="rId1"/>
    <p:sldLayoutId id="2147483728" r:id="rId2"/>
    <p:sldLayoutId id="2147483681" r:id="rId3"/>
    <p:sldLayoutId id="2147483752" r:id="rId4"/>
    <p:sldLayoutId id="2147483734" r:id="rId5"/>
    <p:sldLayoutId id="2147483680" r:id="rId6"/>
    <p:sldLayoutId id="2147483753" r:id="rId7"/>
    <p:sldLayoutId id="2147483730" r:id="rId8"/>
    <p:sldLayoutId id="2147483748" r:id="rId9"/>
    <p:sldLayoutId id="2147483729" r:id="rId10"/>
    <p:sldLayoutId id="2147483756" r:id="rId11"/>
    <p:sldLayoutId id="2147483761" r:id="rId12"/>
    <p:sldLayoutId id="2147483762" r:id="rId13"/>
  </p:sldLayoutIdLst>
  <p:txStyles>
    <p:titleStyle>
      <a:lvl1pPr marL="0" marR="0" indent="0" algn="l" defTabSz="685800" rtl="0" eaLnBrk="1" fontAlgn="auto" latinLnBrk="0" hangingPunct="1">
        <a:lnSpc>
          <a:spcPct val="90000"/>
        </a:lnSpc>
        <a:spcBef>
          <a:spcPct val="0"/>
        </a:spcBef>
        <a:spcAft>
          <a:spcPts val="0"/>
        </a:spcAft>
        <a:buClrTx/>
        <a:buSzTx/>
        <a:buFontTx/>
        <a:buNone/>
        <a:tabLst/>
        <a:defRPr sz="3300" kern="1200">
          <a:solidFill>
            <a:schemeClr val="accent1"/>
          </a:solidFill>
          <a:latin typeface="IBM Plex Sans Condensed "/>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800" kern="1200">
          <a:solidFill>
            <a:schemeClr val="tx1"/>
          </a:solidFill>
          <a:latin typeface="IBM Plex Sans Condensed "/>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2400" kern="1200">
          <a:solidFill>
            <a:schemeClr val="tx1"/>
          </a:solidFill>
          <a:latin typeface="IBM Plex Sans Condensed "/>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IBM Plex Sans Condensed "/>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IBM Plex Sans Condensed "/>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IBM Plex Sans Condensed "/>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7F157FE-F4BB-5782-289B-62DDACD1AAC2}"/>
              </a:ext>
            </a:extLst>
          </p:cNvPr>
          <p:cNvSpPr>
            <a:spLocks noGrp="1"/>
          </p:cNvSpPr>
          <p:nvPr>
            <p:ph type="body" sz="quarter" idx="10"/>
          </p:nvPr>
        </p:nvSpPr>
        <p:spPr>
          <a:xfrm>
            <a:off x="893737" y="1019102"/>
            <a:ext cx="7202511" cy="1888690"/>
          </a:xfrm>
        </p:spPr>
        <p:txBody>
          <a:bodyPr/>
          <a:lstStyle/>
          <a:p>
            <a:r>
              <a:rPr lang="en-US" dirty="0"/>
              <a:t>LAMASUS + </a:t>
            </a:r>
            <a:r>
              <a:rPr lang="en-US" dirty="0" err="1"/>
              <a:t>BrightSpace</a:t>
            </a:r>
            <a:r>
              <a:rPr lang="en-US" dirty="0"/>
              <a:t> </a:t>
            </a:r>
          </a:p>
          <a:p>
            <a:r>
              <a:rPr lang="en-US" dirty="0"/>
              <a:t>model comparison</a:t>
            </a:r>
            <a:endParaRPr lang="en-GB" dirty="0"/>
          </a:p>
        </p:txBody>
      </p:sp>
      <p:sp>
        <p:nvSpPr>
          <p:cNvPr id="3" name="Text Placeholder 2">
            <a:extLst>
              <a:ext uri="{FF2B5EF4-FFF2-40B4-BE49-F238E27FC236}">
                <a16:creationId xmlns:a16="http://schemas.microsoft.com/office/drawing/2014/main" id="{77ED57EC-C593-5053-7467-93BF8CE7D88D}"/>
              </a:ext>
            </a:extLst>
          </p:cNvPr>
          <p:cNvSpPr>
            <a:spLocks noGrp="1"/>
          </p:cNvSpPr>
          <p:nvPr>
            <p:ph type="body" sz="quarter" idx="11"/>
          </p:nvPr>
        </p:nvSpPr>
        <p:spPr>
          <a:xfrm>
            <a:off x="893737" y="3197355"/>
            <a:ext cx="4759348" cy="771141"/>
          </a:xfrm>
        </p:spPr>
        <p:txBody>
          <a:bodyPr/>
          <a:lstStyle/>
          <a:p>
            <a:r>
              <a:rPr lang="en-US" sz="1600" dirty="0"/>
              <a:t>Tamas </a:t>
            </a:r>
            <a:r>
              <a:rPr lang="en-US" sz="1600" dirty="0" err="1"/>
              <a:t>Krisztin</a:t>
            </a:r>
            <a:r>
              <a:rPr lang="en-US" sz="1600" dirty="0"/>
              <a:t> (IIASA),</a:t>
            </a:r>
            <a:br>
              <a:rPr lang="en-US" sz="1600" dirty="0"/>
            </a:br>
            <a:r>
              <a:rPr lang="en-US" sz="1600" dirty="0"/>
              <a:t>Michael Wögerer (IIASA),</a:t>
            </a:r>
            <a:br>
              <a:rPr lang="en-US" sz="1600" dirty="0"/>
            </a:br>
            <a:r>
              <a:rPr lang="en-US" sz="1600" dirty="0"/>
              <a:t>Ipsita Kumar (IIASA)</a:t>
            </a:r>
          </a:p>
        </p:txBody>
      </p:sp>
      <p:pic>
        <p:nvPicPr>
          <p:cNvPr id="5" name="Picture 4" descr="A blue and black sign&#10;&#10;Description automatically generated">
            <a:extLst>
              <a:ext uri="{FF2B5EF4-FFF2-40B4-BE49-F238E27FC236}">
                <a16:creationId xmlns:a16="http://schemas.microsoft.com/office/drawing/2014/main" id="{DB6D27FE-EA7F-4473-90AC-33EAD0C217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5234" y="4598110"/>
            <a:ext cx="1384239" cy="545390"/>
          </a:xfrm>
          <a:prstGeom prst="rect">
            <a:avLst/>
          </a:prstGeom>
        </p:spPr>
      </p:pic>
    </p:spTree>
    <p:extLst>
      <p:ext uri="{BB962C8B-B14F-4D97-AF65-F5344CB8AC3E}">
        <p14:creationId xmlns:p14="http://schemas.microsoft.com/office/powerpoint/2010/main" val="3489808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30A69CF-14FF-4AE7-A06E-91B82BCDFE26}"/>
              </a:ext>
            </a:extLst>
          </p:cNvPr>
          <p:cNvSpPr>
            <a:spLocks noGrp="1"/>
          </p:cNvSpPr>
          <p:nvPr>
            <p:ph idx="1"/>
          </p:nvPr>
        </p:nvSpPr>
        <p:spPr>
          <a:xfrm>
            <a:off x="628649" y="1310324"/>
            <a:ext cx="7797433" cy="3129474"/>
          </a:xfrm>
        </p:spPr>
        <p:txBody>
          <a:bodyPr>
            <a:normAutofit/>
          </a:bodyPr>
          <a:lstStyle/>
          <a:p>
            <a:pPr marL="0" indent="0">
              <a:buNone/>
            </a:pPr>
            <a:r>
              <a:rPr lang="en-US" dirty="0"/>
              <a:t>Outlier across dimensions of: </a:t>
            </a:r>
          </a:p>
          <a:p>
            <a:pPr lvl="1"/>
            <a:r>
              <a:rPr lang="en-US" sz="1600" dirty="0"/>
              <a:t>Variable</a:t>
            </a:r>
          </a:p>
          <a:p>
            <a:pPr lvl="1"/>
            <a:r>
              <a:rPr lang="en-US" sz="1600" dirty="0"/>
              <a:t>Item</a:t>
            </a:r>
          </a:p>
          <a:p>
            <a:pPr lvl="1"/>
            <a:r>
              <a:rPr lang="en-US" sz="1600" dirty="0"/>
              <a:t>Region</a:t>
            </a:r>
          </a:p>
          <a:p>
            <a:pPr lvl="1"/>
            <a:endParaRPr lang="en-US" sz="1600" dirty="0"/>
          </a:p>
          <a:p>
            <a:pPr marL="0" indent="0">
              <a:buNone/>
            </a:pPr>
            <a:r>
              <a:rPr lang="en-US" dirty="0"/>
              <a:t>Checking if either:</a:t>
            </a:r>
          </a:p>
          <a:p>
            <a:pPr marL="685800" lvl="1" indent="-342900">
              <a:buAutoNum type="alphaUcParenR"/>
            </a:pPr>
            <a:r>
              <a:rPr lang="en-US" sz="1600" dirty="0"/>
              <a:t>value is significantly different from the others, or</a:t>
            </a:r>
          </a:p>
          <a:p>
            <a:pPr marL="685800" lvl="1" indent="-342900">
              <a:buAutoNum type="alphaUcParenR"/>
            </a:pPr>
            <a:r>
              <a:rPr lang="en-US" sz="1600" dirty="0"/>
              <a:t>Trend is different than the one from the others</a:t>
            </a:r>
          </a:p>
          <a:p>
            <a:pPr marL="685800" lvl="1" indent="-342900">
              <a:buAutoNum type="alphaUcParenR"/>
            </a:pPr>
            <a:r>
              <a:rPr lang="en-US" sz="1600" dirty="0"/>
              <a:t>FAO values for observed period (pre 2020) are significantly different</a:t>
            </a:r>
          </a:p>
          <a:p>
            <a:pPr marL="685800" lvl="1" indent="-342900">
              <a:buAutoNum type="alphaUcParenR"/>
            </a:pPr>
            <a:r>
              <a:rPr lang="en-US" sz="1600" dirty="0" err="1"/>
              <a:t>AgLink</a:t>
            </a:r>
            <a:r>
              <a:rPr lang="en-US" sz="1600" dirty="0"/>
              <a:t> trend for projections (past 2020) is different</a:t>
            </a:r>
          </a:p>
          <a:p>
            <a:pPr marL="342900" indent="-342900">
              <a:buAutoNum type="alphaUcParenR"/>
            </a:pPr>
            <a:endParaRPr lang="en-US" dirty="0"/>
          </a:p>
          <a:p>
            <a:pPr lvl="1"/>
            <a:endParaRPr lang="en-US" dirty="0"/>
          </a:p>
        </p:txBody>
      </p:sp>
      <p:sp>
        <p:nvSpPr>
          <p:cNvPr id="3" name="Text Placeholder 2">
            <a:extLst>
              <a:ext uri="{FF2B5EF4-FFF2-40B4-BE49-F238E27FC236}">
                <a16:creationId xmlns:a16="http://schemas.microsoft.com/office/drawing/2014/main" id="{24CB7167-7E29-4FEC-8B45-E4B403EB3C48}"/>
              </a:ext>
            </a:extLst>
          </p:cNvPr>
          <p:cNvSpPr>
            <a:spLocks noGrp="1"/>
          </p:cNvSpPr>
          <p:nvPr>
            <p:ph type="body" sz="quarter" idx="10"/>
          </p:nvPr>
        </p:nvSpPr>
        <p:spPr/>
        <p:txBody>
          <a:bodyPr/>
          <a:lstStyle/>
          <a:p>
            <a:r>
              <a:rPr lang="en-US" dirty="0"/>
              <a:t>How to identify model outliers</a:t>
            </a:r>
          </a:p>
        </p:txBody>
      </p:sp>
    </p:spTree>
    <p:extLst>
      <p:ext uri="{BB962C8B-B14F-4D97-AF65-F5344CB8AC3E}">
        <p14:creationId xmlns:p14="http://schemas.microsoft.com/office/powerpoint/2010/main" val="1160601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E37886-C837-4BFF-AD92-2B6888A21919}"/>
              </a:ext>
            </a:extLst>
          </p:cNvPr>
          <p:cNvPicPr>
            <a:picLocks noGrp="1" noChangeAspect="1"/>
          </p:cNvPicPr>
          <p:nvPr>
            <p:ph idx="1"/>
          </p:nvPr>
        </p:nvPicPr>
        <p:blipFill>
          <a:blip r:embed="rId2"/>
          <a:stretch>
            <a:fillRect/>
          </a:stretch>
        </p:blipFill>
        <p:spPr>
          <a:xfrm>
            <a:off x="6952129" y="0"/>
            <a:ext cx="2191871" cy="5142910"/>
          </a:xfrm>
        </p:spPr>
      </p:pic>
      <p:pic>
        <p:nvPicPr>
          <p:cNvPr id="7" name="Picture 6">
            <a:extLst>
              <a:ext uri="{FF2B5EF4-FFF2-40B4-BE49-F238E27FC236}">
                <a16:creationId xmlns:a16="http://schemas.microsoft.com/office/drawing/2014/main" id="{11457E1A-A4E0-48CD-A35E-E4E382BC71EE}"/>
              </a:ext>
            </a:extLst>
          </p:cNvPr>
          <p:cNvPicPr>
            <a:picLocks noChangeAspect="1"/>
          </p:cNvPicPr>
          <p:nvPr/>
        </p:nvPicPr>
        <p:blipFill>
          <a:blip r:embed="rId3"/>
          <a:stretch>
            <a:fillRect/>
          </a:stretch>
        </p:blipFill>
        <p:spPr>
          <a:xfrm>
            <a:off x="3880611" y="0"/>
            <a:ext cx="2426960" cy="5143500"/>
          </a:xfrm>
          <a:prstGeom prst="rect">
            <a:avLst/>
          </a:prstGeom>
        </p:spPr>
      </p:pic>
      <p:pic>
        <p:nvPicPr>
          <p:cNvPr id="8" name="Picture 7">
            <a:extLst>
              <a:ext uri="{FF2B5EF4-FFF2-40B4-BE49-F238E27FC236}">
                <a16:creationId xmlns:a16="http://schemas.microsoft.com/office/drawing/2014/main" id="{419003FB-A2F4-4A41-9399-0C2DA2C450E1}"/>
              </a:ext>
            </a:extLst>
          </p:cNvPr>
          <p:cNvPicPr>
            <a:picLocks noChangeAspect="1"/>
          </p:cNvPicPr>
          <p:nvPr/>
        </p:nvPicPr>
        <p:blipFill>
          <a:blip r:embed="rId4"/>
          <a:stretch>
            <a:fillRect/>
          </a:stretch>
        </p:blipFill>
        <p:spPr>
          <a:xfrm>
            <a:off x="726142" y="0"/>
            <a:ext cx="2509912" cy="5143500"/>
          </a:xfrm>
          <a:prstGeom prst="rect">
            <a:avLst/>
          </a:prstGeom>
        </p:spPr>
      </p:pic>
      <p:sp>
        <p:nvSpPr>
          <p:cNvPr id="11" name="TextBox 10">
            <a:extLst>
              <a:ext uri="{FF2B5EF4-FFF2-40B4-BE49-F238E27FC236}">
                <a16:creationId xmlns:a16="http://schemas.microsoft.com/office/drawing/2014/main" id="{25DE49BE-842F-4F50-B99A-F3E42585D752}"/>
              </a:ext>
            </a:extLst>
          </p:cNvPr>
          <p:cNvSpPr txBox="1"/>
          <p:nvPr/>
        </p:nvSpPr>
        <p:spPr>
          <a:xfrm>
            <a:off x="102635" y="522902"/>
            <a:ext cx="461665" cy="4097696"/>
          </a:xfrm>
          <a:prstGeom prst="rect">
            <a:avLst/>
          </a:prstGeom>
          <a:noFill/>
        </p:spPr>
        <p:txBody>
          <a:bodyPr vert="vert270" wrap="square" rtlCol="0">
            <a:spAutoFit/>
          </a:bodyPr>
          <a:lstStyle/>
          <a:p>
            <a:pPr algn="ctr"/>
            <a:r>
              <a:rPr lang="en-US" dirty="0"/>
              <a:t># of regional observations per model</a:t>
            </a:r>
          </a:p>
        </p:txBody>
      </p:sp>
      <p:sp>
        <p:nvSpPr>
          <p:cNvPr id="12" name="TextBox 11">
            <a:extLst>
              <a:ext uri="{FF2B5EF4-FFF2-40B4-BE49-F238E27FC236}">
                <a16:creationId xmlns:a16="http://schemas.microsoft.com/office/drawing/2014/main" id="{9AB069CF-D5F5-4FE6-AE34-BFD8D0642901}"/>
              </a:ext>
            </a:extLst>
          </p:cNvPr>
          <p:cNvSpPr txBox="1"/>
          <p:nvPr/>
        </p:nvSpPr>
        <p:spPr>
          <a:xfrm>
            <a:off x="3327500" y="613670"/>
            <a:ext cx="461665" cy="3916161"/>
          </a:xfrm>
          <a:prstGeom prst="rect">
            <a:avLst/>
          </a:prstGeom>
          <a:noFill/>
        </p:spPr>
        <p:txBody>
          <a:bodyPr vert="vert270" wrap="square" rtlCol="0">
            <a:spAutoFit/>
          </a:bodyPr>
          <a:lstStyle/>
          <a:p>
            <a:pPr algn="ctr"/>
            <a:r>
              <a:rPr lang="en-US" dirty="0"/>
              <a:t># of item observations per model</a:t>
            </a:r>
          </a:p>
        </p:txBody>
      </p:sp>
      <p:sp>
        <p:nvSpPr>
          <p:cNvPr id="13" name="TextBox 12">
            <a:extLst>
              <a:ext uri="{FF2B5EF4-FFF2-40B4-BE49-F238E27FC236}">
                <a16:creationId xmlns:a16="http://schemas.microsoft.com/office/drawing/2014/main" id="{F60A224C-E420-47A1-B046-B139D97D7E78}"/>
              </a:ext>
            </a:extLst>
          </p:cNvPr>
          <p:cNvSpPr txBox="1"/>
          <p:nvPr/>
        </p:nvSpPr>
        <p:spPr>
          <a:xfrm>
            <a:off x="6399017" y="459029"/>
            <a:ext cx="461665" cy="4225443"/>
          </a:xfrm>
          <a:prstGeom prst="rect">
            <a:avLst/>
          </a:prstGeom>
          <a:noFill/>
        </p:spPr>
        <p:txBody>
          <a:bodyPr vert="vert270" wrap="square" rtlCol="0">
            <a:spAutoFit/>
          </a:bodyPr>
          <a:lstStyle/>
          <a:p>
            <a:pPr algn="ctr"/>
            <a:r>
              <a:rPr lang="en-US" dirty="0"/>
              <a:t># of variable observations per model</a:t>
            </a:r>
          </a:p>
        </p:txBody>
      </p:sp>
    </p:spTree>
    <p:extLst>
      <p:ext uri="{BB962C8B-B14F-4D97-AF65-F5344CB8AC3E}">
        <p14:creationId xmlns:p14="http://schemas.microsoft.com/office/powerpoint/2010/main" val="1367807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30A69CF-14FF-4AE7-A06E-91B82BCDFE26}"/>
                  </a:ext>
                </a:extLst>
              </p:cNvPr>
              <p:cNvSpPr>
                <a:spLocks noGrp="1"/>
              </p:cNvSpPr>
              <p:nvPr>
                <p:ph idx="1"/>
              </p:nvPr>
            </p:nvSpPr>
            <p:spPr>
              <a:xfrm>
                <a:off x="628649" y="1310324"/>
                <a:ext cx="7797433" cy="3129474"/>
              </a:xfrm>
            </p:spPr>
            <p:txBody>
              <a:bodyPr>
                <a:normAutofit fontScale="92500" lnSpcReduction="10000"/>
              </a:bodyPr>
              <a:lstStyle/>
              <a:p>
                <a:pPr marL="0" indent="0">
                  <a:buNone/>
                </a:pPr>
                <a:r>
                  <a:rPr lang="en-US" dirty="0"/>
                  <a:t>Two trends: prior 2020 &amp; past 2020</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𝑣𝑎𝑙𝑢𝑒</m:t>
                          </m:r>
                        </m:e>
                        <m:sub>
                          <m:r>
                            <a:rPr lang="en-US" i="1" smtClean="0">
                              <a:latin typeface="Cambria Math" panose="02040503050406030204" pitchFamily="18" charset="0"/>
                            </a:rPr>
                            <m:t>𝑟</m:t>
                          </m:r>
                          <m:r>
                            <a:rPr lang="en-US" b="0" i="1" smtClean="0">
                              <a:latin typeface="Cambria Math" panose="02040503050406030204" pitchFamily="18" charset="0"/>
                            </a:rPr>
                            <m:t>𝑣𝑖𝑚𝑡</m:t>
                          </m:r>
                        </m:sub>
                      </m:sSub>
                      <m:r>
                        <a:rPr lang="en-US" i="1">
                          <a:latin typeface="Cambria Math" panose="02040503050406030204" pitchFamily="18" charset="0"/>
                        </a:rPr>
                        <m:t>= </m:t>
                      </m:r>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𝑟𝑣𝑖𝑚</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𝑟𝑣𝑖𝑚</m:t>
                                  </m:r>
                                  <m:r>
                                    <a:rPr lang="en-US" i="1">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≤2020</m:t>
                              </m:r>
                            </m:e>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𝑟𝑣𝑖𝑚</m:t>
                                      </m:r>
                                      <m:r>
                                        <a:rPr lang="en-US" i="1">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𝑟𝑣𝑖𝑚</m:t>
                                  </m:r>
                                  <m:r>
                                    <a:rPr lang="en-US" i="1">
                                      <a:latin typeface="Cambria Math" panose="02040503050406030204" pitchFamily="18" charset="0"/>
                                    </a:rPr>
                                    <m:t>,</m:t>
                                  </m:r>
                                  <m:r>
                                    <a:rPr lang="en-US" i="1">
                                      <a:latin typeface="Cambria Math" panose="02040503050406030204" pitchFamily="18" charset="0"/>
                                    </a:rPr>
                                    <m:t>𝑡</m:t>
                                  </m:r>
                                  <m:r>
                                    <a:rPr lang="en-US" b="0" i="1" smtClean="0">
                                      <a:latin typeface="Cambria Math" panose="02040503050406030204" pitchFamily="18" charset="0"/>
                                    </a:rPr>
                                    <m:t>2</m:t>
                                  </m:r>
                                </m:sub>
                              </m:s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≥2020</m:t>
                              </m:r>
                            </m:e>
                          </m:eqArr>
                        </m:e>
                      </m:d>
                    </m:oMath>
                  </m:oMathPara>
                </a14:m>
                <a:endParaRPr lang="en-US" dirty="0"/>
              </a:p>
              <a:p>
                <a:pPr marL="0" indent="0">
                  <a:buNone/>
                </a:pPr>
                <a:endParaRPr lang="en-US" dirty="0"/>
              </a:p>
              <a:p>
                <a:pPr marL="0" indent="0">
                  <a:buNone/>
                </a:pPr>
                <a:r>
                  <a:rPr lang="en-US" dirty="0"/>
                  <a:t>Comparing </a:t>
                </a:r>
                <a14:m>
                  <m:oMath xmlns:m="http://schemas.openxmlformats.org/officeDocument/2006/math">
                    <m:r>
                      <a:rPr lang="en-US" b="0" i="1" smtClean="0">
                        <a:latin typeface="Cambria Math" panose="02040503050406030204" pitchFamily="18" charset="0"/>
                        <a:ea typeface="Cambria Math" panose="02040503050406030204" pitchFamily="18" charset="0"/>
                      </a:rPr>
                      <m:t>𝛽</m:t>
                    </m:r>
                  </m:oMath>
                </a14:m>
                <a:r>
                  <a:rPr lang="en-US" dirty="0"/>
                  <a:t> values allows us to identify which model has different trend.</a:t>
                </a:r>
              </a:p>
              <a:p>
                <a:pPr marL="0" indent="0">
                  <a:buNone/>
                </a:pPr>
                <a:r>
                  <a:rPr lang="en-US" dirty="0"/>
                  <a:t>We focus on </a:t>
                </a:r>
              </a:p>
              <a:p>
                <a:pPr lvl="1"/>
                <a:r>
                  <a:rPr lang="en-US" dirty="0"/>
                  <a:t>positive vs. negative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𝑟𝑣𝑖</m:t>
                        </m:r>
                        <m:r>
                          <a:rPr lang="en-US" b="0" i="1" smtClean="0">
                            <a:latin typeface="Cambria Math" panose="02040503050406030204" pitchFamily="18" charset="0"/>
                          </a:rPr>
                          <m:t> </m:t>
                        </m:r>
                        <m:sSup>
                          <m:sSupPr>
                            <m:ctrlPr>
                              <a:rPr lang="en-US"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1</m:t>
                        </m:r>
                      </m:sub>
                    </m:sSub>
                  </m:oMath>
                </a14:m>
                <a:r>
                  <a:rPr lang="en-US" dirty="0"/>
                  <a:t> </a:t>
                </a:r>
                <a14:m>
                  <m:oMath xmlns:m="http://schemas.openxmlformats.org/officeDocument/2006/math">
                    <m:r>
                      <m:rPr>
                        <m:sty m:val="p"/>
                      </m:rPr>
                      <a:rPr lang="en-US">
                        <a:latin typeface="Cambria Math" panose="02040503050406030204" pitchFamily="18" charset="0"/>
                      </a:rPr>
                      <m:t>similar</m:t>
                    </m:r>
                    <m:r>
                      <a:rPr lang="en-US">
                        <a:latin typeface="Cambria Math" panose="02040503050406030204" pitchFamily="18" charset="0"/>
                      </a:rPr>
                      <m:t> </m:t>
                    </m:r>
                    <m:r>
                      <m:rPr>
                        <m:sty m:val="p"/>
                      </m:rPr>
                      <a:rPr lang="en-US">
                        <a:latin typeface="Cambria Math" panose="02040503050406030204" pitchFamily="18" charset="0"/>
                      </a:rPr>
                      <m:t>to</m:t>
                    </m:r>
                    <m: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𝑟𝑣𝑖</m:t>
                        </m:r>
                        <m:r>
                          <a:rPr lang="en-US" i="1">
                            <a:latin typeface="Cambria Math" panose="02040503050406030204" pitchFamily="18" charset="0"/>
                          </a:rPr>
                          <m:t> </m:t>
                        </m:r>
                        <m:r>
                          <a:rPr lang="en-US" i="1">
                            <a:latin typeface="Cambria Math" panose="02040503050406030204" pitchFamily="18" charset="0"/>
                          </a:rPr>
                          <m:t>𝐹𝐴𝑂</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1</m:t>
                        </m:r>
                      </m:sub>
                    </m:sSub>
                    <m:r>
                      <a:rPr lang="en-US">
                        <a:latin typeface="Cambria Math" panose="02040503050406030204" pitchFamily="18" charset="0"/>
                      </a:rPr>
                      <m:t> </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𝑟𝑣𝑖</m:t>
                        </m:r>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𝑚</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 </m:t>
                    </m:r>
                    <m:r>
                      <m:rPr>
                        <m:sty m:val="p"/>
                      </m:rPr>
                      <a:rPr lang="en-US" b="0" i="0" smtClean="0">
                        <a:latin typeface="Cambria Math" panose="02040503050406030204" pitchFamily="18" charset="0"/>
                      </a:rPr>
                      <m:t>similar</m:t>
                    </m:r>
                  </m:oMath>
                </a14:m>
                <a:r>
                  <a:rPr lang="en-US" dirty="0"/>
                  <a:t> to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𝑟𝑣𝑖</m:t>
                        </m:r>
                        <m:r>
                          <a:rPr lang="en-US" i="1">
                            <a:latin typeface="Cambria Math" panose="02040503050406030204" pitchFamily="18" charset="0"/>
                          </a:rPr>
                          <m:t> </m:t>
                        </m:r>
                        <m:r>
                          <a:rPr lang="en-US" i="1">
                            <a:latin typeface="Cambria Math" panose="02040503050406030204" pitchFamily="18" charset="0"/>
                          </a:rPr>
                          <m:t>𝐴𝑔𝑙𝑖𝑛𝑘</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2</m:t>
                        </m:r>
                      </m:sub>
                    </m:sSub>
                  </m:oMath>
                </a14:m>
                <a:endParaRPr lang="en-US" dirty="0"/>
              </a:p>
            </p:txBody>
          </p:sp>
        </mc:Choice>
        <mc:Fallback>
          <p:sp>
            <p:nvSpPr>
              <p:cNvPr id="2" name="Content Placeholder 1">
                <a:extLst>
                  <a:ext uri="{FF2B5EF4-FFF2-40B4-BE49-F238E27FC236}">
                    <a16:creationId xmlns:a16="http://schemas.microsoft.com/office/drawing/2014/main" id="{230A69CF-14FF-4AE7-A06E-91B82BCDFE26}"/>
                  </a:ext>
                </a:extLst>
              </p:cNvPr>
              <p:cNvSpPr>
                <a:spLocks noGrp="1" noRot="1" noChangeAspect="1" noMove="1" noResize="1" noEditPoints="1" noAdjustHandles="1" noChangeArrowheads="1" noChangeShapeType="1" noTextEdit="1"/>
              </p:cNvSpPr>
              <p:nvPr>
                <p:ph idx="1"/>
              </p:nvPr>
            </p:nvSpPr>
            <p:spPr>
              <a:xfrm>
                <a:off x="628649" y="1310324"/>
                <a:ext cx="7797433" cy="3129474"/>
              </a:xfrm>
              <a:blipFill>
                <a:blip r:embed="rId2"/>
                <a:stretch>
                  <a:fillRect l="-469" t="-2144"/>
                </a:stretch>
              </a:blipFill>
            </p:spPr>
            <p:txBody>
              <a:bodyPr/>
              <a:lstStyle/>
              <a:p>
                <a:r>
                  <a:rPr lang="en-US">
                    <a:noFill/>
                  </a:rPr>
                  <a:t> </a:t>
                </a:r>
              </a:p>
            </p:txBody>
          </p:sp>
        </mc:Fallback>
      </mc:AlternateContent>
      <p:sp>
        <p:nvSpPr>
          <p:cNvPr id="3" name="Text Placeholder 2">
            <a:extLst>
              <a:ext uri="{FF2B5EF4-FFF2-40B4-BE49-F238E27FC236}">
                <a16:creationId xmlns:a16="http://schemas.microsoft.com/office/drawing/2014/main" id="{24CB7167-7E29-4FEC-8B45-E4B403EB3C48}"/>
              </a:ext>
            </a:extLst>
          </p:cNvPr>
          <p:cNvSpPr>
            <a:spLocks noGrp="1"/>
          </p:cNvSpPr>
          <p:nvPr>
            <p:ph type="body" sz="quarter" idx="10"/>
          </p:nvPr>
        </p:nvSpPr>
        <p:spPr/>
        <p:txBody>
          <a:bodyPr/>
          <a:lstStyle/>
          <a:p>
            <a:r>
              <a:rPr lang="en-US" dirty="0"/>
              <a:t>How trends are calculated</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6743029-1814-4FAC-80E6-522142C11C00}"/>
                  </a:ext>
                </a:extLst>
              </p:cNvPr>
              <p:cNvSpPr txBox="1"/>
              <p:nvPr/>
            </p:nvSpPr>
            <p:spPr>
              <a:xfrm>
                <a:off x="5499846" y="3393358"/>
                <a:ext cx="2662518" cy="1046440"/>
              </a:xfrm>
              <a:prstGeom prst="rect">
                <a:avLst/>
              </a:prstGeom>
              <a:noFill/>
            </p:spPr>
            <p:txBody>
              <a:bodyPr wrap="square" rtlCol="0">
                <a:spAutoFit/>
              </a:bodyPr>
              <a:lstStyle/>
              <a:p>
                <a14:m>
                  <m:oMath xmlns:m="http://schemas.openxmlformats.org/officeDocument/2006/math">
                    <m:r>
                      <a:rPr lang="en-US" sz="1200" i="1" smtClean="0">
                        <a:latin typeface="Cambria Math" panose="02040503050406030204" pitchFamily="18" charset="0"/>
                      </a:rPr>
                      <m:t>𝑟</m:t>
                    </m:r>
                    <m:r>
                      <a:rPr lang="en-US" sz="1200" b="0" i="1" smtClean="0">
                        <a:latin typeface="Cambria Math" panose="02040503050406030204" pitchFamily="18" charset="0"/>
                      </a:rPr>
                      <m:t>=1,…, </m:t>
                    </m:r>
                    <m:r>
                      <a:rPr lang="en-US" sz="1200" b="0" i="1" smtClean="0">
                        <a:latin typeface="Cambria Math" panose="02040503050406030204" pitchFamily="18" charset="0"/>
                      </a:rPr>
                      <m:t>𝑅</m:t>
                    </m:r>
                  </m:oMath>
                </a14:m>
                <a:r>
                  <a:rPr lang="en-US" sz="1200" i="1" dirty="0"/>
                  <a:t> 		regions</a:t>
                </a:r>
                <a:br>
                  <a:rPr lang="en-US" sz="1200" i="1" dirty="0"/>
                </a:br>
                <a14:m>
                  <m:oMath xmlns:m="http://schemas.openxmlformats.org/officeDocument/2006/math">
                    <m:r>
                      <a:rPr lang="en-US" sz="1200" i="1">
                        <a:latin typeface="Cambria Math" panose="02040503050406030204" pitchFamily="18" charset="0"/>
                      </a:rPr>
                      <m:t>𝑣</m:t>
                    </m:r>
                    <m:r>
                      <a:rPr lang="en-US" sz="1200" b="0" i="1" smtClean="0">
                        <a:latin typeface="Cambria Math" panose="02040503050406030204" pitchFamily="18" charset="0"/>
                      </a:rPr>
                      <m:t>=1,…,</m:t>
                    </m:r>
                    <m:r>
                      <a:rPr lang="en-US" sz="1200" b="0" i="1" smtClean="0">
                        <a:latin typeface="Cambria Math" panose="02040503050406030204" pitchFamily="18" charset="0"/>
                      </a:rPr>
                      <m:t>𝑉</m:t>
                    </m:r>
                  </m:oMath>
                </a14:m>
                <a:r>
                  <a:rPr lang="en-US" sz="1200" i="1" dirty="0">
                    <a:latin typeface="Cambria Math" panose="02040503050406030204" pitchFamily="18" charset="0"/>
                  </a:rPr>
                  <a:t>		</a:t>
                </a:r>
                <a:r>
                  <a:rPr lang="en-US" sz="1200" i="1" dirty="0"/>
                  <a:t>variables</a:t>
                </a:r>
                <a:br>
                  <a:rPr lang="en-US" sz="1200" i="1" dirty="0">
                    <a:latin typeface="Cambria Math" panose="02040503050406030204" pitchFamily="18" charset="0"/>
                  </a:rPr>
                </a:br>
                <a14:m>
                  <m:oMath xmlns:m="http://schemas.openxmlformats.org/officeDocument/2006/math">
                    <m:r>
                      <a:rPr lang="en-US" sz="1200" i="1">
                        <a:latin typeface="Cambria Math" panose="02040503050406030204" pitchFamily="18" charset="0"/>
                      </a:rPr>
                      <m:t>𝑖</m:t>
                    </m:r>
                    <m:r>
                      <a:rPr lang="en-US" sz="1200" b="0" i="1" smtClean="0">
                        <a:latin typeface="Cambria Math" panose="02040503050406030204" pitchFamily="18" charset="0"/>
                      </a:rPr>
                      <m:t>=1,…,</m:t>
                    </m:r>
                    <m:r>
                      <a:rPr lang="en-US" sz="1200" b="0" i="1" smtClean="0">
                        <a:latin typeface="Cambria Math" panose="02040503050406030204" pitchFamily="18" charset="0"/>
                      </a:rPr>
                      <m:t>𝐼</m:t>
                    </m:r>
                  </m:oMath>
                </a14:m>
                <a:r>
                  <a:rPr lang="en-US" sz="1200" i="1" dirty="0"/>
                  <a:t>		items</a:t>
                </a:r>
              </a:p>
              <a:p>
                <a14:m>
                  <m:oMath xmlns:m="http://schemas.openxmlformats.org/officeDocument/2006/math">
                    <m:r>
                      <a:rPr lang="en-US" sz="1200" i="1">
                        <a:latin typeface="Cambria Math" panose="02040503050406030204" pitchFamily="18" charset="0"/>
                      </a:rPr>
                      <m:t>𝑚</m:t>
                    </m:r>
                    <m:r>
                      <a:rPr lang="en-US" sz="1200" b="0" i="1" smtClean="0">
                        <a:latin typeface="Cambria Math" panose="02040503050406030204" pitchFamily="18" charset="0"/>
                      </a:rPr>
                      <m:t>=1,…, </m:t>
                    </m:r>
                    <m:r>
                      <a:rPr lang="en-US" sz="1200" b="0" i="1" smtClean="0">
                        <a:latin typeface="Cambria Math" panose="02040503050406030204" pitchFamily="18" charset="0"/>
                      </a:rPr>
                      <m:t>𝑀</m:t>
                    </m:r>
                  </m:oMath>
                </a14:m>
                <a:r>
                  <a:rPr lang="en-US" sz="1200" i="1" dirty="0"/>
                  <a:t>		models</a:t>
                </a:r>
                <a:br>
                  <a:rPr lang="en-US" sz="1400" i="1" dirty="0"/>
                </a:br>
                <a:endParaRPr lang="en-US" sz="1400" i="1" dirty="0"/>
              </a:p>
            </p:txBody>
          </p:sp>
        </mc:Choice>
        <mc:Fallback>
          <p:sp>
            <p:nvSpPr>
              <p:cNvPr id="4" name="TextBox 3">
                <a:extLst>
                  <a:ext uri="{FF2B5EF4-FFF2-40B4-BE49-F238E27FC236}">
                    <a16:creationId xmlns:a16="http://schemas.microsoft.com/office/drawing/2014/main" id="{06743029-1814-4FAC-80E6-522142C11C00}"/>
                  </a:ext>
                </a:extLst>
              </p:cNvPr>
              <p:cNvSpPr txBox="1">
                <a:spLocks noRot="1" noChangeAspect="1" noMove="1" noResize="1" noEditPoints="1" noAdjustHandles="1" noChangeArrowheads="1" noChangeShapeType="1" noTextEdit="1"/>
              </p:cNvSpPr>
              <p:nvPr/>
            </p:nvSpPr>
            <p:spPr>
              <a:xfrm>
                <a:off x="5499846" y="3393358"/>
                <a:ext cx="2662518" cy="1046440"/>
              </a:xfrm>
              <a:prstGeom prst="rect">
                <a:avLst/>
              </a:prstGeom>
              <a:blipFill>
                <a:blip r:embed="rId3"/>
                <a:stretch>
                  <a:fillRect t="-585"/>
                </a:stretch>
              </a:blipFill>
            </p:spPr>
            <p:txBody>
              <a:bodyPr/>
              <a:lstStyle/>
              <a:p>
                <a:r>
                  <a:rPr lang="en-US">
                    <a:noFill/>
                  </a:rPr>
                  <a:t> </a:t>
                </a:r>
              </a:p>
            </p:txBody>
          </p:sp>
        </mc:Fallback>
      </mc:AlternateContent>
    </p:spTree>
    <p:extLst>
      <p:ext uri="{BB962C8B-B14F-4D97-AF65-F5344CB8AC3E}">
        <p14:creationId xmlns:p14="http://schemas.microsoft.com/office/powerpoint/2010/main" val="1299355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F970840-5D1F-40B9-A956-37278A75E3B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3593918" y="1337982"/>
            <a:ext cx="5550082" cy="3330048"/>
          </a:xfrm>
        </p:spPr>
      </p:pic>
      <p:sp>
        <p:nvSpPr>
          <p:cNvPr id="3" name="Text Placeholder 2">
            <a:extLst>
              <a:ext uri="{FF2B5EF4-FFF2-40B4-BE49-F238E27FC236}">
                <a16:creationId xmlns:a16="http://schemas.microsoft.com/office/drawing/2014/main" id="{24CB7167-7E29-4FEC-8B45-E4B403EB3C48}"/>
              </a:ext>
            </a:extLst>
          </p:cNvPr>
          <p:cNvSpPr>
            <a:spLocks noGrp="1"/>
          </p:cNvSpPr>
          <p:nvPr>
            <p:ph type="body" sz="quarter" idx="10"/>
          </p:nvPr>
        </p:nvSpPr>
        <p:spPr/>
        <p:txBody>
          <a:bodyPr/>
          <a:lstStyle/>
          <a:p>
            <a:r>
              <a:rPr lang="en-US" dirty="0"/>
              <a:t>Example for EUR/WHT/AREA</a:t>
            </a:r>
          </a:p>
        </p:txBody>
      </p:sp>
      <p:sp>
        <p:nvSpPr>
          <p:cNvPr id="7" name="TextBox 6">
            <a:extLst>
              <a:ext uri="{FF2B5EF4-FFF2-40B4-BE49-F238E27FC236}">
                <a16:creationId xmlns:a16="http://schemas.microsoft.com/office/drawing/2014/main" id="{30E65CF9-2BD5-44F1-8A7F-80E697B9E105}"/>
              </a:ext>
            </a:extLst>
          </p:cNvPr>
          <p:cNvSpPr txBox="1"/>
          <p:nvPr/>
        </p:nvSpPr>
        <p:spPr>
          <a:xfrm>
            <a:off x="245600" y="1756511"/>
            <a:ext cx="3348318" cy="2492990"/>
          </a:xfrm>
          <a:prstGeom prst="rect">
            <a:avLst/>
          </a:prstGeom>
          <a:noFill/>
        </p:spPr>
        <p:txBody>
          <a:bodyPr wrap="square" rtlCol="0">
            <a:spAutoFit/>
          </a:bodyPr>
          <a:lstStyle/>
          <a:p>
            <a:r>
              <a:rPr lang="en-US" dirty="0"/>
              <a:t>Identified EUR/WHT/AREA as a problematic case:</a:t>
            </a:r>
            <a:br>
              <a:rPr lang="en-US" dirty="0"/>
            </a:br>
            <a:endParaRPr lang="en-US" dirty="0"/>
          </a:p>
          <a:p>
            <a:r>
              <a:rPr lang="en-US" dirty="0"/>
              <a:t>Past 2020:</a:t>
            </a:r>
          </a:p>
          <a:p>
            <a:pPr marL="285750" indent="-285750">
              <a:buFont typeface="Arial" panose="020B0604020202020204" pitchFamily="34" charset="0"/>
              <a:buChar char="•"/>
            </a:pPr>
            <a:r>
              <a:rPr lang="en-US" sz="1600" dirty="0" err="1"/>
              <a:t>AgLink</a:t>
            </a:r>
            <a:r>
              <a:rPr lang="en-US" sz="1600" dirty="0"/>
              <a:t> expects positive trend</a:t>
            </a:r>
          </a:p>
          <a:p>
            <a:pPr marL="285750" indent="-285750">
              <a:buFont typeface="Arial" panose="020B0604020202020204" pitchFamily="34" charset="0"/>
              <a:buChar char="•"/>
            </a:pPr>
            <a:r>
              <a:rPr lang="en-US" sz="1600" dirty="0"/>
              <a:t>GLOBIOM, CAPRI &amp; MAGNET expect stable trend</a:t>
            </a:r>
          </a:p>
          <a:p>
            <a:pPr marL="285750" indent="-285750">
              <a:buFont typeface="Arial" panose="020B0604020202020204" pitchFamily="34" charset="0"/>
              <a:buChar char="•"/>
            </a:pPr>
            <a:r>
              <a:rPr lang="en-US" sz="1600" dirty="0"/>
              <a:t>IMAGE expects negative trend</a:t>
            </a:r>
            <a:br>
              <a:rPr lang="en-US" dirty="0"/>
            </a:br>
            <a:endParaRPr lang="en-US" dirty="0"/>
          </a:p>
        </p:txBody>
      </p:sp>
    </p:spTree>
    <p:extLst>
      <p:ext uri="{BB962C8B-B14F-4D97-AF65-F5344CB8AC3E}">
        <p14:creationId xmlns:p14="http://schemas.microsoft.com/office/powerpoint/2010/main" val="3894273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035C310D-2495-40E3-8253-BD3EA8A1D44C}"/>
              </a:ext>
            </a:extLst>
          </p:cNvPr>
          <p:cNvGraphicFramePr>
            <a:graphicFrameLocks noGrp="1"/>
          </p:cNvGraphicFramePr>
          <p:nvPr>
            <p:ph idx="1"/>
            <p:extLst>
              <p:ext uri="{D42A27DB-BD31-4B8C-83A1-F6EECF244321}">
                <p14:modId xmlns:p14="http://schemas.microsoft.com/office/powerpoint/2010/main" val="126014730"/>
              </p:ext>
            </p:extLst>
          </p:nvPr>
        </p:nvGraphicFramePr>
        <p:xfrm>
          <a:off x="722779" y="1546192"/>
          <a:ext cx="3936628" cy="1173480"/>
        </p:xfrm>
        <a:graphic>
          <a:graphicData uri="http://schemas.openxmlformats.org/drawingml/2006/table">
            <a:tbl>
              <a:tblPr>
                <a:tableStyleId>{5C22544A-7EE6-4342-B048-85BDC9FD1C3A}</a:tableStyleId>
              </a:tblPr>
              <a:tblGrid>
                <a:gridCol w="654064">
                  <a:extLst>
                    <a:ext uri="{9D8B030D-6E8A-4147-A177-3AD203B41FA5}">
                      <a16:colId xmlns:a16="http://schemas.microsoft.com/office/drawing/2014/main" val="2741867887"/>
                    </a:ext>
                  </a:extLst>
                </a:gridCol>
                <a:gridCol w="1265504">
                  <a:extLst>
                    <a:ext uri="{9D8B030D-6E8A-4147-A177-3AD203B41FA5}">
                      <a16:colId xmlns:a16="http://schemas.microsoft.com/office/drawing/2014/main" val="1690612229"/>
                    </a:ext>
                  </a:extLst>
                </a:gridCol>
                <a:gridCol w="1176618">
                  <a:extLst>
                    <a:ext uri="{9D8B030D-6E8A-4147-A177-3AD203B41FA5}">
                      <a16:colId xmlns:a16="http://schemas.microsoft.com/office/drawing/2014/main" val="3597207943"/>
                    </a:ext>
                  </a:extLst>
                </a:gridCol>
                <a:gridCol w="840442">
                  <a:extLst>
                    <a:ext uri="{9D8B030D-6E8A-4147-A177-3AD203B41FA5}">
                      <a16:colId xmlns:a16="http://schemas.microsoft.com/office/drawing/2014/main" val="1469570309"/>
                    </a:ext>
                  </a:extLst>
                </a:gridCol>
              </a:tblGrid>
              <a:tr h="144319">
                <a:tc>
                  <a:txBody>
                    <a:bodyPr/>
                    <a:lstStyle/>
                    <a:p>
                      <a:pPr algn="l" fontAlgn="b"/>
                      <a:r>
                        <a:rPr lang="en-US" sz="900" u="none" strike="noStrike" dirty="0">
                          <a:effectLst/>
                        </a:rPr>
                        <a:t>Model</a:t>
                      </a:r>
                      <a:endParaRPr lang="en-US" sz="900" b="0" i="0" u="none" strike="noStrike" dirty="0">
                        <a:solidFill>
                          <a:srgbClr val="000000"/>
                        </a:solidFill>
                        <a:effectLst/>
                        <a:latin typeface="Calibri" panose="020F0502020204030204" pitchFamily="34" charset="0"/>
                      </a:endParaRPr>
                    </a:p>
                  </a:txBody>
                  <a:tcPr marL="9525" marR="9525" marT="9525" marB="0" anchor="b">
                    <a:solidFill>
                      <a:srgbClr val="14B1E7"/>
                    </a:solidFill>
                  </a:tcPr>
                </a:tc>
                <a:tc>
                  <a:txBody>
                    <a:bodyPr/>
                    <a:lstStyle/>
                    <a:p>
                      <a:pPr algn="l" fontAlgn="b"/>
                      <a:r>
                        <a:rPr lang="en-US" sz="900" u="none" strike="noStrike" dirty="0">
                          <a:effectLst/>
                        </a:rPr>
                        <a:t>Similar trends (</a:t>
                      </a:r>
                      <a:r>
                        <a:rPr lang="en-US" sz="900" u="none" strike="noStrike" dirty="0" err="1">
                          <a:effectLst/>
                        </a:rPr>
                        <a:t>AgLink</a:t>
                      </a:r>
                      <a:r>
                        <a:rPr lang="en-US" sz="900" u="none" strike="noStrike" dirty="0">
                          <a:effectLst/>
                        </a:rPr>
                        <a:t>)</a:t>
                      </a:r>
                      <a:endParaRPr lang="en-US" sz="900" b="0" i="0" u="none" strike="noStrike" dirty="0">
                        <a:solidFill>
                          <a:srgbClr val="000000"/>
                        </a:solidFill>
                        <a:effectLst/>
                        <a:latin typeface="Calibri" panose="020F0502020204030204" pitchFamily="34" charset="0"/>
                      </a:endParaRPr>
                    </a:p>
                  </a:txBody>
                  <a:tcPr marL="9525" marR="9525" marT="9525" marB="0" anchor="b">
                    <a:solidFill>
                      <a:srgbClr val="14B1E7"/>
                    </a:solidFill>
                  </a:tcPr>
                </a:tc>
                <a:tc>
                  <a:txBody>
                    <a:bodyPr/>
                    <a:lstStyle/>
                    <a:p>
                      <a:pPr algn="l" fontAlgn="b"/>
                      <a:r>
                        <a:rPr lang="en-US" sz="900" u="none" strike="noStrike" dirty="0">
                          <a:effectLst/>
                        </a:rPr>
                        <a:t>Comparable trends</a:t>
                      </a:r>
                      <a:endParaRPr lang="en-US" sz="900" b="0" i="0" u="none" strike="noStrike" dirty="0">
                        <a:solidFill>
                          <a:srgbClr val="000000"/>
                        </a:solidFill>
                        <a:effectLst/>
                        <a:latin typeface="Calibri" panose="020F0502020204030204" pitchFamily="34" charset="0"/>
                      </a:endParaRPr>
                    </a:p>
                  </a:txBody>
                  <a:tcPr marL="9525" marR="9525" marT="9525" marB="0" anchor="b">
                    <a:solidFill>
                      <a:srgbClr val="14B1E7"/>
                    </a:solidFill>
                  </a:tcPr>
                </a:tc>
                <a:tc>
                  <a:txBody>
                    <a:bodyPr/>
                    <a:lstStyle/>
                    <a:p>
                      <a:pPr algn="l" fontAlgn="b"/>
                      <a:r>
                        <a:rPr lang="en-US" sz="900" u="none" strike="noStrike" dirty="0">
                          <a:effectLst/>
                        </a:rPr>
                        <a:t>Share</a:t>
                      </a:r>
                      <a:endParaRPr lang="en-US" sz="900" b="0" i="0" u="none" strike="noStrike" dirty="0">
                        <a:solidFill>
                          <a:srgbClr val="000000"/>
                        </a:solidFill>
                        <a:effectLst/>
                        <a:latin typeface="Calibri" panose="020F0502020204030204" pitchFamily="34" charset="0"/>
                      </a:endParaRPr>
                    </a:p>
                  </a:txBody>
                  <a:tcPr marL="9525" marR="9525" marT="9525" marB="0" anchor="b">
                    <a:solidFill>
                      <a:srgbClr val="14B1E7"/>
                    </a:solidFill>
                  </a:tcPr>
                </a:tc>
                <a:extLst>
                  <a:ext uri="{0D108BD9-81ED-4DB2-BD59-A6C34878D82A}">
                    <a16:rowId xmlns:a16="http://schemas.microsoft.com/office/drawing/2014/main" val="1473502262"/>
                  </a:ext>
                </a:extLst>
              </a:tr>
              <a:tr h="144319">
                <a:tc>
                  <a:txBody>
                    <a:bodyPr/>
                    <a:lstStyle/>
                    <a:p>
                      <a:pPr algn="l" fontAlgn="b"/>
                      <a:r>
                        <a:rPr lang="en-US" sz="900" u="none" strike="noStrike" dirty="0" err="1">
                          <a:effectLst/>
                        </a:rPr>
                        <a:t>aglink</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1140</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1140</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2517699"/>
                  </a:ext>
                </a:extLst>
              </a:tr>
              <a:tr h="144319">
                <a:tc>
                  <a:txBody>
                    <a:bodyPr/>
                    <a:lstStyle/>
                    <a:p>
                      <a:pPr algn="l" fontAlgn="b"/>
                      <a:r>
                        <a:rPr lang="en-US" sz="900" u="none" strike="noStrike" dirty="0" err="1">
                          <a:effectLst/>
                        </a:rPr>
                        <a:t>agmemod</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28</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50</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0.56</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73942565"/>
                  </a:ext>
                </a:extLst>
              </a:tr>
              <a:tr h="144319">
                <a:tc>
                  <a:txBody>
                    <a:bodyPr/>
                    <a:lstStyle/>
                    <a:p>
                      <a:pPr algn="l" fontAlgn="b"/>
                      <a:r>
                        <a:rPr lang="en-US" sz="900" u="none" strike="noStrike" dirty="0">
                          <a:effectLst/>
                        </a:rPr>
                        <a:t>capri</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802</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1103</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0.727</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121615"/>
                  </a:ext>
                </a:extLst>
              </a:tr>
              <a:tr h="144319">
                <a:tc>
                  <a:txBody>
                    <a:bodyPr/>
                    <a:lstStyle/>
                    <a:p>
                      <a:pPr algn="l" fontAlgn="b"/>
                      <a:r>
                        <a:rPr lang="en-US" sz="900" u="none" strike="noStrike" dirty="0" err="1">
                          <a:effectLst/>
                        </a:rPr>
                        <a:t>faodata</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464</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773</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0.6</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30305964"/>
                  </a:ext>
                </a:extLst>
              </a:tr>
              <a:tr h="144319">
                <a:tc>
                  <a:txBody>
                    <a:bodyPr/>
                    <a:lstStyle/>
                    <a:p>
                      <a:pPr algn="l" fontAlgn="b"/>
                      <a:r>
                        <a:rPr lang="en-US" sz="900" u="none" strike="noStrike" dirty="0" err="1">
                          <a:effectLst/>
                        </a:rPr>
                        <a:t>globiom</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830</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1105</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0.751</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3492840"/>
                  </a:ext>
                </a:extLst>
              </a:tr>
              <a:tr h="144319">
                <a:tc>
                  <a:txBody>
                    <a:bodyPr/>
                    <a:lstStyle/>
                    <a:p>
                      <a:pPr algn="l" fontAlgn="b"/>
                      <a:r>
                        <a:rPr lang="en-US" sz="900" u="none" strike="noStrike" dirty="0">
                          <a:effectLst/>
                        </a:rPr>
                        <a:t>image</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196</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268</a:t>
                      </a:r>
                      <a:endParaRPr lang="en-US" sz="9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a:effectLst/>
                        </a:rPr>
                        <a:t>0.731</a:t>
                      </a:r>
                      <a:endParaRPr lang="en-US" sz="9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0766451"/>
                  </a:ext>
                </a:extLst>
              </a:tr>
              <a:tr h="144319">
                <a:tc>
                  <a:txBody>
                    <a:bodyPr/>
                    <a:lstStyle/>
                    <a:p>
                      <a:pPr algn="l" fontAlgn="b"/>
                      <a:r>
                        <a:rPr lang="en-US" sz="900" u="none" strike="noStrike" dirty="0">
                          <a:effectLst/>
                        </a:rPr>
                        <a:t>magnet</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806</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1098</a:t>
                      </a:r>
                      <a:endParaRPr lang="en-US" sz="9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900" u="none" strike="noStrike" dirty="0">
                          <a:effectLst/>
                        </a:rPr>
                        <a:t>0.734</a:t>
                      </a:r>
                      <a:endParaRPr lang="en-US" sz="9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1973740"/>
                  </a:ext>
                </a:extLst>
              </a:tr>
            </a:tbl>
          </a:graphicData>
        </a:graphic>
      </p:graphicFrame>
      <p:sp>
        <p:nvSpPr>
          <p:cNvPr id="3" name="Text Placeholder 2">
            <a:extLst>
              <a:ext uri="{FF2B5EF4-FFF2-40B4-BE49-F238E27FC236}">
                <a16:creationId xmlns:a16="http://schemas.microsoft.com/office/drawing/2014/main" id="{340853D6-D26C-4BCA-A793-AF40BB0E076C}"/>
              </a:ext>
            </a:extLst>
          </p:cNvPr>
          <p:cNvSpPr>
            <a:spLocks noGrp="1"/>
          </p:cNvSpPr>
          <p:nvPr>
            <p:ph type="body" sz="quarter" idx="10"/>
          </p:nvPr>
        </p:nvSpPr>
        <p:spPr/>
        <p:txBody>
          <a:bodyPr/>
          <a:lstStyle/>
          <a:p>
            <a:r>
              <a:rPr lang="en-US" dirty="0"/>
              <a:t>Comparison past 2020 (</a:t>
            </a:r>
            <a:r>
              <a:rPr lang="en-US" dirty="0" err="1"/>
              <a:t>AgLink</a:t>
            </a:r>
            <a:r>
              <a:rPr lang="en-US" dirty="0"/>
              <a:t>)</a:t>
            </a:r>
          </a:p>
        </p:txBody>
      </p:sp>
      <p:sp>
        <p:nvSpPr>
          <p:cNvPr id="6" name="TextBox 5">
            <a:extLst>
              <a:ext uri="{FF2B5EF4-FFF2-40B4-BE49-F238E27FC236}">
                <a16:creationId xmlns:a16="http://schemas.microsoft.com/office/drawing/2014/main" id="{663FC97D-E60B-4DE5-AA07-33272E653320}"/>
              </a:ext>
            </a:extLst>
          </p:cNvPr>
          <p:cNvSpPr txBox="1"/>
          <p:nvPr/>
        </p:nvSpPr>
        <p:spPr>
          <a:xfrm>
            <a:off x="722779" y="1201376"/>
            <a:ext cx="3936628" cy="369332"/>
          </a:xfrm>
          <a:prstGeom prst="rect">
            <a:avLst/>
          </a:prstGeom>
          <a:noFill/>
        </p:spPr>
        <p:txBody>
          <a:bodyPr wrap="square" rtlCol="0">
            <a:spAutoFit/>
          </a:bodyPr>
          <a:lstStyle/>
          <a:p>
            <a:r>
              <a:rPr lang="en-US" dirty="0"/>
              <a:t>General comparison</a:t>
            </a:r>
          </a:p>
        </p:txBody>
      </p:sp>
      <p:pic>
        <p:nvPicPr>
          <p:cNvPr id="8" name="Picture 7">
            <a:extLst>
              <a:ext uri="{FF2B5EF4-FFF2-40B4-BE49-F238E27FC236}">
                <a16:creationId xmlns:a16="http://schemas.microsoft.com/office/drawing/2014/main" id="{FA73B8DC-1182-4946-8C4B-31878BC08242}"/>
              </a:ext>
            </a:extLst>
          </p:cNvPr>
          <p:cNvPicPr>
            <a:picLocks noChangeAspect="1"/>
          </p:cNvPicPr>
          <p:nvPr/>
        </p:nvPicPr>
        <p:blipFill>
          <a:blip r:embed="rId2"/>
          <a:stretch>
            <a:fillRect/>
          </a:stretch>
        </p:blipFill>
        <p:spPr>
          <a:xfrm>
            <a:off x="722779" y="3240653"/>
            <a:ext cx="4134427" cy="1257475"/>
          </a:xfrm>
          <a:prstGeom prst="rect">
            <a:avLst/>
          </a:prstGeom>
        </p:spPr>
      </p:pic>
      <p:sp>
        <p:nvSpPr>
          <p:cNvPr id="9" name="TextBox 8">
            <a:extLst>
              <a:ext uri="{FF2B5EF4-FFF2-40B4-BE49-F238E27FC236}">
                <a16:creationId xmlns:a16="http://schemas.microsoft.com/office/drawing/2014/main" id="{BFB815A8-1EBB-4F89-B1FE-19005AE9C7F4}"/>
              </a:ext>
            </a:extLst>
          </p:cNvPr>
          <p:cNvSpPr txBox="1"/>
          <p:nvPr/>
        </p:nvSpPr>
        <p:spPr>
          <a:xfrm>
            <a:off x="722778" y="2879822"/>
            <a:ext cx="6511739" cy="369332"/>
          </a:xfrm>
          <a:prstGeom prst="rect">
            <a:avLst/>
          </a:prstGeom>
          <a:noFill/>
        </p:spPr>
        <p:txBody>
          <a:bodyPr wrap="square" rtlCol="0">
            <a:spAutoFit/>
          </a:bodyPr>
          <a:lstStyle/>
          <a:p>
            <a:r>
              <a:rPr lang="en-US" dirty="0"/>
              <a:t>Detailed comparison per (variable/region/item) in excel</a:t>
            </a:r>
          </a:p>
        </p:txBody>
      </p:sp>
    </p:spTree>
    <p:extLst>
      <p:ext uri="{BB962C8B-B14F-4D97-AF65-F5344CB8AC3E}">
        <p14:creationId xmlns:p14="http://schemas.microsoft.com/office/powerpoint/2010/main" val="5283579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3DF7E54-2CD4-4557-9B9F-05E6C9824D5A}"/>
              </a:ext>
            </a:extLst>
          </p:cNvPr>
          <p:cNvSpPr>
            <a:spLocks noGrp="1"/>
          </p:cNvSpPr>
          <p:nvPr>
            <p:ph idx="1"/>
          </p:nvPr>
        </p:nvSpPr>
        <p:spPr>
          <a:xfrm>
            <a:off x="628649" y="1310324"/>
            <a:ext cx="7797433" cy="3631470"/>
          </a:xfrm>
        </p:spPr>
        <p:txBody>
          <a:bodyPr/>
          <a:lstStyle/>
          <a:p>
            <a:r>
              <a:rPr lang="en-US" dirty="0"/>
              <a:t>Example graphs for all cases where outliers were identified</a:t>
            </a:r>
            <a:br>
              <a:rPr lang="en-US" dirty="0"/>
            </a:br>
            <a:endParaRPr lang="en-US" dirty="0"/>
          </a:p>
          <a:p>
            <a:r>
              <a:rPr lang="en-US" dirty="0"/>
              <a:t>Model Specific excels to compare to </a:t>
            </a:r>
            <a:r>
              <a:rPr lang="en-US" dirty="0" err="1"/>
              <a:t>AgLink</a:t>
            </a:r>
            <a:br>
              <a:rPr lang="en-US" dirty="0"/>
            </a:br>
            <a:endParaRPr lang="en-US" dirty="0"/>
          </a:p>
          <a:p>
            <a:r>
              <a:rPr lang="en-US" dirty="0"/>
              <a:t>Same for before 2020 with FAO comparison</a:t>
            </a:r>
            <a:br>
              <a:rPr lang="en-US" dirty="0"/>
            </a:br>
            <a:endParaRPr lang="en-US" dirty="0"/>
          </a:p>
          <a:p>
            <a:r>
              <a:rPr lang="en-US" dirty="0"/>
              <a:t>Cross-comparison (one model has different trend then others independent of </a:t>
            </a:r>
            <a:r>
              <a:rPr lang="en-US" dirty="0" err="1"/>
              <a:t>AgLink</a:t>
            </a:r>
            <a:r>
              <a:rPr lang="en-US" dirty="0"/>
              <a:t>)</a:t>
            </a:r>
            <a:br>
              <a:rPr lang="en-US" dirty="0"/>
            </a:br>
            <a:endParaRPr lang="en-US" dirty="0"/>
          </a:p>
          <a:p>
            <a:r>
              <a:rPr lang="en-US" dirty="0"/>
              <a:t>Presentation, excels sent out hopefully later today, surely before Sevilla</a:t>
            </a:r>
          </a:p>
        </p:txBody>
      </p:sp>
      <p:sp>
        <p:nvSpPr>
          <p:cNvPr id="3" name="Text Placeholder 2">
            <a:extLst>
              <a:ext uri="{FF2B5EF4-FFF2-40B4-BE49-F238E27FC236}">
                <a16:creationId xmlns:a16="http://schemas.microsoft.com/office/drawing/2014/main" id="{48DE9BCD-49CE-41DA-B29F-D434080E4A6B}"/>
              </a:ext>
            </a:extLst>
          </p:cNvPr>
          <p:cNvSpPr>
            <a:spLocks noGrp="1"/>
          </p:cNvSpPr>
          <p:nvPr>
            <p:ph type="body" sz="quarter" idx="10"/>
          </p:nvPr>
        </p:nvSpPr>
        <p:spPr/>
        <p:txBody>
          <a:bodyPr/>
          <a:lstStyle/>
          <a:p>
            <a:r>
              <a:rPr lang="en-US" dirty="0"/>
              <a:t>Outlook</a:t>
            </a:r>
          </a:p>
        </p:txBody>
      </p:sp>
    </p:spTree>
    <p:extLst>
      <p:ext uri="{BB962C8B-B14F-4D97-AF65-F5344CB8AC3E}">
        <p14:creationId xmlns:p14="http://schemas.microsoft.com/office/powerpoint/2010/main" val="4029122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A1D46C2-637C-7318-848A-CA52B158DE05}"/>
              </a:ext>
            </a:extLst>
          </p:cNvPr>
          <p:cNvSpPr>
            <a:spLocks noGrp="1"/>
          </p:cNvSpPr>
          <p:nvPr>
            <p:ph type="body" sz="quarter" idx="10"/>
          </p:nvPr>
        </p:nvSpPr>
        <p:spPr/>
        <p:txBody>
          <a:bodyPr/>
          <a:lstStyle/>
          <a:p>
            <a:r>
              <a:rPr lang="en-GB"/>
              <a:t>Thanks for your attention!</a:t>
            </a:r>
          </a:p>
        </p:txBody>
      </p:sp>
      <p:sp>
        <p:nvSpPr>
          <p:cNvPr id="3" name="Textplatzhalter 2">
            <a:extLst>
              <a:ext uri="{FF2B5EF4-FFF2-40B4-BE49-F238E27FC236}">
                <a16:creationId xmlns:a16="http://schemas.microsoft.com/office/drawing/2014/main" id="{81D37B1E-97F6-F589-A57C-403EA2D3A5BE}"/>
              </a:ext>
            </a:extLst>
          </p:cNvPr>
          <p:cNvSpPr>
            <a:spLocks noGrp="1"/>
          </p:cNvSpPr>
          <p:nvPr>
            <p:ph type="body" sz="quarter" idx="11"/>
          </p:nvPr>
        </p:nvSpPr>
        <p:spPr/>
        <p:txBody>
          <a:bodyPr/>
          <a:lstStyle/>
          <a:p>
            <a:r>
              <a:rPr lang="en-GB"/>
              <a:t>Any Questions?</a:t>
            </a:r>
          </a:p>
        </p:txBody>
      </p:sp>
    </p:spTree>
    <p:extLst>
      <p:ext uri="{BB962C8B-B14F-4D97-AF65-F5344CB8AC3E}">
        <p14:creationId xmlns:p14="http://schemas.microsoft.com/office/powerpoint/2010/main" val="3737592160"/>
      </p:ext>
    </p:extLst>
  </p:cSld>
  <p:clrMapOvr>
    <a:masterClrMapping/>
  </p:clrMapOvr>
</p:sld>
</file>

<file path=ppt/theme/theme1.xml><?xml version="1.0" encoding="utf-8"?>
<a:theme xmlns:a="http://schemas.openxmlformats.org/drawingml/2006/main" name="LAMASUS Theme">
  <a:themeElements>
    <a:clrScheme name="Custom 7">
      <a:dk1>
        <a:srgbClr val="000000"/>
      </a:dk1>
      <a:lt1>
        <a:srgbClr val="FFFFFF"/>
      </a:lt1>
      <a:dk2>
        <a:srgbClr val="3F3F3F"/>
      </a:dk2>
      <a:lt2>
        <a:srgbClr val="E7E6E6"/>
      </a:lt2>
      <a:accent1>
        <a:srgbClr val="14B1E7"/>
      </a:accent1>
      <a:accent2>
        <a:srgbClr val="34B558"/>
      </a:accent2>
      <a:accent3>
        <a:srgbClr val="A5A5A5"/>
      </a:accent3>
      <a:accent4>
        <a:srgbClr val="BFBFBF"/>
      </a:accent4>
      <a:accent5>
        <a:srgbClr val="FFFFFF"/>
      </a:accent5>
      <a:accent6>
        <a:srgbClr val="7F7F7F"/>
      </a:accent6>
      <a:hlink>
        <a:srgbClr val="0563C1"/>
      </a:hlink>
      <a:folHlink>
        <a:srgbClr val="954F72"/>
      </a:folHlink>
    </a:clrScheme>
    <a:fontScheme name="Green Energy">
      <a:majorFont>
        <a:latin typeface="Poppins Black"/>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767e6690-7a14-4d32-91ce-7a1186ad202b" xsi:nil="true"/>
    <lcf76f155ced4ddcb4097134ff3c332f xmlns="c08c2b1c-2c6c-448b-9e7d-1a0915339990">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3DC57BEACAAD543876C8C19FC43B6BA" ma:contentTypeVersion="12" ma:contentTypeDescription="Create a new document." ma:contentTypeScope="" ma:versionID="23ef6ef90d84b0c09ec8138f4bef3392">
  <xsd:schema xmlns:xsd="http://www.w3.org/2001/XMLSchema" xmlns:xs="http://www.w3.org/2001/XMLSchema" xmlns:p="http://schemas.microsoft.com/office/2006/metadata/properties" xmlns:ns2="c08c2b1c-2c6c-448b-9e7d-1a0915339990" xmlns:ns3="767e6690-7a14-4d32-91ce-7a1186ad202b" targetNamespace="http://schemas.microsoft.com/office/2006/metadata/properties" ma:root="true" ma:fieldsID="f660c38cb91fc1853d40fc300a018274" ns2:_="" ns3:_="">
    <xsd:import namespace="c08c2b1c-2c6c-448b-9e7d-1a0915339990"/>
    <xsd:import namespace="767e6690-7a14-4d32-91ce-7a1186ad202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c2b1c-2c6c-448b-9e7d-1a09153399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6b2b414a-4870-4b76-be62-ecc4760d58d4" ma:termSetId="09814cd3-568e-fe90-9814-8d621ff8fb84" ma:anchorId="fba54fb3-c3e1-fe81-a776-ca4b69148c4d" ma:open="true" ma:isKeyword="false">
      <xsd:complexType>
        <xsd:sequence>
          <xsd:element ref="pc:Terms" minOccurs="0" maxOccurs="1"/>
        </xsd:sequence>
      </xsd:complex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67e6690-7a14-4d32-91ce-7a1186ad202b"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f597e04a-5207-4fef-bc8a-c0ea7b144686}" ma:internalName="TaxCatchAll" ma:showField="CatchAllData" ma:web="767e6690-7a14-4d32-91ce-7a1186ad202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FE1795-995D-4070-B351-C2349DF44E7C}">
  <ds:schemaRefs>
    <ds:schemaRef ds:uri="767e6690-7a14-4d32-91ce-7a1186ad202b"/>
    <ds:schemaRef ds:uri="c08c2b1c-2c6c-448b-9e7d-1a091533999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5AD3934-96FD-4E21-9D9C-21226B9BD2A8}">
  <ds:schemaRefs>
    <ds:schemaRef ds:uri="http://schemas.microsoft.com/sharepoint/v3/contenttype/forms"/>
  </ds:schemaRefs>
</ds:datastoreItem>
</file>

<file path=customXml/itemProps3.xml><?xml version="1.0" encoding="utf-8"?>
<ds:datastoreItem xmlns:ds="http://schemas.openxmlformats.org/officeDocument/2006/customXml" ds:itemID="{4D0B2CB2-AE3F-490F-831E-D97FB443B923}">
  <ds:schemaRefs>
    <ds:schemaRef ds:uri="767e6690-7a14-4d32-91ce-7a1186ad202b"/>
    <ds:schemaRef ds:uri="c08c2b1c-2c6c-448b-9e7d-1a091533999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2463</TotalTime>
  <Words>332</Words>
  <Application>Microsoft Office PowerPoint</Application>
  <PresentationFormat>On-screen Show (16:9)</PresentationFormat>
  <Paragraphs>78</Paragraphs>
  <Slides>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Calibri</vt:lpstr>
      <vt:lpstr>Cambria Math</vt:lpstr>
      <vt:lpstr>IBM Plex Sans Condensed </vt:lpstr>
      <vt:lpstr>Open Sans</vt:lpstr>
      <vt:lpstr>Poppins Black</vt:lpstr>
      <vt:lpstr>Tahoma</vt:lpstr>
      <vt:lpstr>LAMASUS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Pathfinder</dc:creator>
  <cp:lastModifiedBy>WOGERER Michael</cp:lastModifiedBy>
  <cp:revision>6</cp:revision>
  <cp:lastPrinted>2023-10-17T14:15:34Z</cp:lastPrinted>
  <dcterms:created xsi:type="dcterms:W3CDTF">2022-05-14T06:28:11Z</dcterms:created>
  <dcterms:modified xsi:type="dcterms:W3CDTF">2024-10-31T09:15:08Z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0x010100B3DC57BEACAAD543876C8C19FC43B6BA</vt:lpwstr>
  </property>
</Properties>
</file>